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1" r:id="rId1"/>
  </p:sldMasterIdLst>
  <p:notesMasterIdLst>
    <p:notesMasterId r:id="rId23"/>
  </p:notesMasterIdLst>
  <p:sldIdLst>
    <p:sldId id="712" r:id="rId2"/>
    <p:sldId id="722" r:id="rId3"/>
    <p:sldId id="730" r:id="rId4"/>
    <p:sldId id="732" r:id="rId5"/>
    <p:sldId id="713" r:id="rId6"/>
    <p:sldId id="720" r:id="rId7"/>
    <p:sldId id="714" r:id="rId8"/>
    <p:sldId id="735" r:id="rId9"/>
    <p:sldId id="736" r:id="rId10"/>
    <p:sldId id="728" r:id="rId11"/>
    <p:sldId id="737" r:id="rId12"/>
    <p:sldId id="738" r:id="rId13"/>
    <p:sldId id="715" r:id="rId14"/>
    <p:sldId id="734" r:id="rId15"/>
    <p:sldId id="719" r:id="rId16"/>
    <p:sldId id="743" r:id="rId17"/>
    <p:sldId id="740" r:id="rId18"/>
    <p:sldId id="739" r:id="rId19"/>
    <p:sldId id="741" r:id="rId20"/>
    <p:sldId id="744" r:id="rId21"/>
    <p:sldId id="726" r:id="rId22"/>
  </p:sldIdLst>
  <p:sldSz cx="12192000" cy="6858000"/>
  <p:notesSz cx="6858000" cy="9144000"/>
  <p:custDataLst>
    <p:tags r:id="rId24"/>
  </p:custDataLst>
  <p:defaultTextStyle>
    <a:defPPr>
      <a:defRPr lang="zh-CN"/>
    </a:defPPr>
    <a:lvl1pPr algn="l" defTabSz="912813" rtl="0" fontAlgn="base">
      <a:spcBef>
        <a:spcPct val="0"/>
      </a:spcBef>
      <a:spcAft>
        <a:spcPct val="0"/>
      </a:spcAft>
      <a:defRPr kumimoji="1" sz="1900" kern="1200">
        <a:solidFill>
          <a:schemeClr val="tx1"/>
        </a:solidFill>
        <a:latin typeface="Arial" charset="0"/>
        <a:ea typeface="新細明體" charset="-120"/>
        <a:cs typeface="+mn-cs"/>
      </a:defRPr>
    </a:lvl1pPr>
    <a:lvl2pPr marL="455613" indent="1588" algn="l" defTabSz="912813" rtl="0" fontAlgn="base">
      <a:spcBef>
        <a:spcPct val="0"/>
      </a:spcBef>
      <a:spcAft>
        <a:spcPct val="0"/>
      </a:spcAft>
      <a:defRPr kumimoji="1" sz="1900" kern="1200">
        <a:solidFill>
          <a:schemeClr val="tx1"/>
        </a:solidFill>
        <a:latin typeface="Arial" charset="0"/>
        <a:ea typeface="新細明體" charset="-120"/>
        <a:cs typeface="+mn-cs"/>
      </a:defRPr>
    </a:lvl2pPr>
    <a:lvl3pPr marL="912813" indent="1588" algn="l" defTabSz="912813" rtl="0" fontAlgn="base">
      <a:spcBef>
        <a:spcPct val="0"/>
      </a:spcBef>
      <a:spcAft>
        <a:spcPct val="0"/>
      </a:spcAft>
      <a:defRPr kumimoji="1" sz="1900" kern="1200">
        <a:solidFill>
          <a:schemeClr val="tx1"/>
        </a:solidFill>
        <a:latin typeface="Arial" charset="0"/>
        <a:ea typeface="新細明體" charset="-120"/>
        <a:cs typeface="+mn-cs"/>
      </a:defRPr>
    </a:lvl3pPr>
    <a:lvl4pPr marL="1368425" indent="3175" algn="l" defTabSz="912813" rtl="0" fontAlgn="base">
      <a:spcBef>
        <a:spcPct val="0"/>
      </a:spcBef>
      <a:spcAft>
        <a:spcPct val="0"/>
      </a:spcAft>
      <a:defRPr kumimoji="1" sz="1900" kern="1200">
        <a:solidFill>
          <a:schemeClr val="tx1"/>
        </a:solidFill>
        <a:latin typeface="Arial" charset="0"/>
        <a:ea typeface="新細明體" charset="-120"/>
        <a:cs typeface="+mn-cs"/>
      </a:defRPr>
    </a:lvl4pPr>
    <a:lvl5pPr marL="1825625" indent="3175" algn="l" defTabSz="912813" rtl="0" fontAlgn="base">
      <a:spcBef>
        <a:spcPct val="0"/>
      </a:spcBef>
      <a:spcAft>
        <a:spcPct val="0"/>
      </a:spcAft>
      <a:defRPr kumimoji="1" sz="1900" kern="1200">
        <a:solidFill>
          <a:schemeClr val="tx1"/>
        </a:solidFill>
        <a:latin typeface="Arial" charset="0"/>
        <a:ea typeface="新細明體" charset="-120"/>
        <a:cs typeface="+mn-cs"/>
      </a:defRPr>
    </a:lvl5pPr>
    <a:lvl6pPr marL="2286000" algn="l" defTabSz="914400" rtl="0" eaLnBrk="1" latinLnBrk="0" hangingPunct="1">
      <a:defRPr kumimoji="1" sz="1900" kern="1200">
        <a:solidFill>
          <a:schemeClr val="tx1"/>
        </a:solidFill>
        <a:latin typeface="Arial" charset="0"/>
        <a:ea typeface="新細明體" charset="-120"/>
        <a:cs typeface="+mn-cs"/>
      </a:defRPr>
    </a:lvl6pPr>
    <a:lvl7pPr marL="2743200" algn="l" defTabSz="914400" rtl="0" eaLnBrk="1" latinLnBrk="0" hangingPunct="1">
      <a:defRPr kumimoji="1" sz="1900" kern="1200">
        <a:solidFill>
          <a:schemeClr val="tx1"/>
        </a:solidFill>
        <a:latin typeface="Arial" charset="0"/>
        <a:ea typeface="新細明體" charset="-120"/>
        <a:cs typeface="+mn-cs"/>
      </a:defRPr>
    </a:lvl7pPr>
    <a:lvl8pPr marL="3200400" algn="l" defTabSz="914400" rtl="0" eaLnBrk="1" latinLnBrk="0" hangingPunct="1">
      <a:defRPr kumimoji="1" sz="1900" kern="1200">
        <a:solidFill>
          <a:schemeClr val="tx1"/>
        </a:solidFill>
        <a:latin typeface="Arial" charset="0"/>
        <a:ea typeface="新細明體" charset="-120"/>
        <a:cs typeface="+mn-cs"/>
      </a:defRPr>
    </a:lvl8pPr>
    <a:lvl9pPr marL="3657600" algn="l" defTabSz="914400" rtl="0" eaLnBrk="1" latinLnBrk="0" hangingPunct="1">
      <a:defRPr kumimoji="1" sz="1900" kern="1200">
        <a:solidFill>
          <a:schemeClr val="tx1"/>
        </a:solidFill>
        <a:latin typeface="Arial" charset="0"/>
        <a:ea typeface="新細明體" charset="-12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1">
          <p15:clr>
            <a:srgbClr val="A4A3A4"/>
          </p15:clr>
        </p15:guide>
        <p15:guide id="2" pos="384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FFF66"/>
    <a:srgbClr val="9AFC24"/>
    <a:srgbClr val="FFFF99"/>
    <a:srgbClr val="33CC33"/>
    <a:srgbClr val="20CDF0"/>
    <a:srgbClr val="FF0000"/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215" autoAdjust="0"/>
    <p:restoredTop sz="96318" autoAdjust="0"/>
  </p:normalViewPr>
  <p:slideViewPr>
    <p:cSldViewPr snapToGrid="0">
      <p:cViewPr varScale="1">
        <p:scale>
          <a:sx n="113" d="100"/>
          <a:sy n="113" d="100"/>
        </p:scale>
        <p:origin x="420" y="102"/>
      </p:cViewPr>
      <p:guideLst>
        <p:guide orient="horz" pos="2161"/>
        <p:guide pos="3841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425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defTabSz="913325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defTabSz="913325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5DD7B427-111A-4F9F-A7CD-34B8388D1E37}" type="datetimeFigureOut">
              <a:rPr lang="zh-CN" altLang="en-US"/>
              <a:pPr>
                <a:defRPr/>
              </a:pPr>
              <a:t>2020/8/19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defTabSz="913325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defTabSz="913325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7FAD9C8E-A4B9-49A0-BE2D-2813A6D1990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246169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912813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5613" algn="l" defTabSz="912813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2813" algn="l" defTabSz="912813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68425" algn="l" defTabSz="912813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5625" algn="l" defTabSz="912813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3334" algn="l" defTabSz="91332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39974" algn="l" defTabSz="91332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6615" algn="l" defTabSz="91332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3255" algn="l" defTabSz="91332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B8BD76A-2F67-42F1-9619-1A8D2E5EAE40}" type="slidenum">
              <a:rPr lang="zh-TW" altLang="en-US" smtClean="0"/>
              <a:pPr>
                <a:defRPr/>
              </a:pPr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093861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4"/>
          <p:cNvGrpSpPr>
            <a:grpSpLocks/>
          </p:cNvGrpSpPr>
          <p:nvPr userDrawn="1"/>
        </p:nvGrpSpPr>
        <p:grpSpPr bwMode="auto">
          <a:xfrm flipH="1">
            <a:off x="2376488" y="0"/>
            <a:ext cx="9815512" cy="6886575"/>
            <a:chOff x="-306" y="0"/>
            <a:chExt cx="7362615" cy="6885918"/>
          </a:xfrm>
        </p:grpSpPr>
        <p:sp>
          <p:nvSpPr>
            <p:cNvPr id="3" name="手繪多邊形 8"/>
            <p:cNvSpPr/>
            <p:nvPr userDrawn="1"/>
          </p:nvSpPr>
          <p:spPr>
            <a:xfrm>
              <a:off x="-306" y="0"/>
              <a:ext cx="5791972" cy="6885918"/>
            </a:xfrm>
            <a:custGeom>
              <a:avLst/>
              <a:gdLst>
                <a:gd name="connsiteX0" fmla="*/ 0 w 5143500"/>
                <a:gd name="connsiteY0" fmla="*/ 5143500 h 5143500"/>
                <a:gd name="connsiteX1" fmla="*/ 0 w 5143500"/>
                <a:gd name="connsiteY1" fmla="*/ 0 h 5143500"/>
                <a:gd name="connsiteX2" fmla="*/ 5143500 w 5143500"/>
                <a:gd name="connsiteY2" fmla="*/ 5143500 h 5143500"/>
                <a:gd name="connsiteX3" fmla="*/ 0 w 5143500"/>
                <a:gd name="connsiteY3" fmla="*/ 5143500 h 5143500"/>
                <a:gd name="connsiteX0" fmla="*/ 0 w 5143500"/>
                <a:gd name="connsiteY0" fmla="*/ 5143500 h 5143500"/>
                <a:gd name="connsiteX1" fmla="*/ 0 w 5143500"/>
                <a:gd name="connsiteY1" fmla="*/ 0 h 5143500"/>
                <a:gd name="connsiteX2" fmla="*/ 1628775 w 5143500"/>
                <a:gd name="connsiteY2" fmla="*/ 1619250 h 5143500"/>
                <a:gd name="connsiteX3" fmla="*/ 5143500 w 5143500"/>
                <a:gd name="connsiteY3" fmla="*/ 5143500 h 5143500"/>
                <a:gd name="connsiteX4" fmla="*/ 0 w 5143500"/>
                <a:gd name="connsiteY4" fmla="*/ 5143500 h 5143500"/>
                <a:gd name="connsiteX0" fmla="*/ 0 w 5143500"/>
                <a:gd name="connsiteY0" fmla="*/ 5143500 h 5143500"/>
                <a:gd name="connsiteX1" fmla="*/ 0 w 5143500"/>
                <a:gd name="connsiteY1" fmla="*/ 0 h 5143500"/>
                <a:gd name="connsiteX2" fmla="*/ 2726795 w 5143500"/>
                <a:gd name="connsiteY2" fmla="*/ 0 h 5143500"/>
                <a:gd name="connsiteX3" fmla="*/ 5143500 w 5143500"/>
                <a:gd name="connsiteY3" fmla="*/ 5143500 h 5143500"/>
                <a:gd name="connsiteX4" fmla="*/ 0 w 5143500"/>
                <a:gd name="connsiteY4" fmla="*/ 5143500 h 5143500"/>
                <a:gd name="connsiteX0" fmla="*/ 989937 w 6929557"/>
                <a:gd name="connsiteY0" fmla="*/ 5143500 h 6000750"/>
                <a:gd name="connsiteX1" fmla="*/ 989937 w 6929557"/>
                <a:gd name="connsiteY1" fmla="*/ 0 h 6000750"/>
                <a:gd name="connsiteX2" fmla="*/ 3716732 w 6929557"/>
                <a:gd name="connsiteY2" fmla="*/ 0 h 6000750"/>
                <a:gd name="connsiteX3" fmla="*/ 6929558 w 6929557"/>
                <a:gd name="connsiteY3" fmla="*/ 5143500 h 6000750"/>
                <a:gd name="connsiteX4" fmla="*/ 989937 w 6929557"/>
                <a:gd name="connsiteY4" fmla="*/ 5143500 h 6000750"/>
                <a:gd name="connsiteX0" fmla="*/ 989937 w 6929558"/>
                <a:gd name="connsiteY0" fmla="*/ 5143500 h 6000750"/>
                <a:gd name="connsiteX1" fmla="*/ 989937 w 6929558"/>
                <a:gd name="connsiteY1" fmla="*/ 0 h 6000750"/>
                <a:gd name="connsiteX2" fmla="*/ 3716732 w 6929558"/>
                <a:gd name="connsiteY2" fmla="*/ 0 h 6000750"/>
                <a:gd name="connsiteX3" fmla="*/ 6929558 w 6929558"/>
                <a:gd name="connsiteY3" fmla="*/ 5143500 h 6000750"/>
                <a:gd name="connsiteX4" fmla="*/ 989937 w 6929558"/>
                <a:gd name="connsiteY4" fmla="*/ 5143500 h 6000750"/>
                <a:gd name="connsiteX0" fmla="*/ 989937 w 6929558"/>
                <a:gd name="connsiteY0" fmla="*/ 5143500 h 6000750"/>
                <a:gd name="connsiteX1" fmla="*/ 989937 w 6929558"/>
                <a:gd name="connsiteY1" fmla="*/ 0 h 6000750"/>
                <a:gd name="connsiteX2" fmla="*/ 3716732 w 6929558"/>
                <a:gd name="connsiteY2" fmla="*/ 0 h 6000750"/>
                <a:gd name="connsiteX3" fmla="*/ 6929558 w 6929558"/>
                <a:gd name="connsiteY3" fmla="*/ 5143500 h 6000750"/>
                <a:gd name="connsiteX4" fmla="*/ 989937 w 6929558"/>
                <a:gd name="connsiteY4" fmla="*/ 5143500 h 6000750"/>
                <a:gd name="connsiteX0" fmla="*/ 989937 w 6929558"/>
                <a:gd name="connsiteY0" fmla="*/ 5143500 h 6000750"/>
                <a:gd name="connsiteX1" fmla="*/ 989937 w 6929558"/>
                <a:gd name="connsiteY1" fmla="*/ 0 h 6000750"/>
                <a:gd name="connsiteX2" fmla="*/ 3716732 w 6929558"/>
                <a:gd name="connsiteY2" fmla="*/ 0 h 6000750"/>
                <a:gd name="connsiteX3" fmla="*/ 6929558 w 6929558"/>
                <a:gd name="connsiteY3" fmla="*/ 5143500 h 6000750"/>
                <a:gd name="connsiteX4" fmla="*/ 989937 w 6929558"/>
                <a:gd name="connsiteY4" fmla="*/ 5143500 h 6000750"/>
                <a:gd name="connsiteX0" fmla="*/ 3744 w 5943365"/>
                <a:gd name="connsiteY0" fmla="*/ 5143500 h 6446838"/>
                <a:gd name="connsiteX1" fmla="*/ 3744 w 5943365"/>
                <a:gd name="connsiteY1" fmla="*/ 0 h 6446838"/>
                <a:gd name="connsiteX2" fmla="*/ 2730539 w 5943365"/>
                <a:gd name="connsiteY2" fmla="*/ 0 h 6446838"/>
                <a:gd name="connsiteX3" fmla="*/ 5943365 w 5943365"/>
                <a:gd name="connsiteY3" fmla="*/ 5143500 h 6446838"/>
                <a:gd name="connsiteX4" fmla="*/ 3744 w 5943365"/>
                <a:gd name="connsiteY4" fmla="*/ 5143500 h 6446838"/>
                <a:gd name="connsiteX0" fmla="*/ 3744 w 5943365"/>
                <a:gd name="connsiteY0" fmla="*/ 5143500 h 6446838"/>
                <a:gd name="connsiteX1" fmla="*/ 3744 w 5943365"/>
                <a:gd name="connsiteY1" fmla="*/ 0 h 6446838"/>
                <a:gd name="connsiteX2" fmla="*/ 3513518 w 5943365"/>
                <a:gd name="connsiteY2" fmla="*/ 0 h 6446838"/>
                <a:gd name="connsiteX3" fmla="*/ 5943365 w 5943365"/>
                <a:gd name="connsiteY3" fmla="*/ 5143500 h 6446838"/>
                <a:gd name="connsiteX4" fmla="*/ 3744 w 5943365"/>
                <a:gd name="connsiteY4" fmla="*/ 5143500 h 6446838"/>
                <a:gd name="connsiteX0" fmla="*/ 3744 w 5943365"/>
                <a:gd name="connsiteY0" fmla="*/ 5143500 h 6446838"/>
                <a:gd name="connsiteX1" fmla="*/ 3744 w 5943365"/>
                <a:gd name="connsiteY1" fmla="*/ 0 h 6446838"/>
                <a:gd name="connsiteX2" fmla="*/ 3513518 w 5943365"/>
                <a:gd name="connsiteY2" fmla="*/ 0 h 6446838"/>
                <a:gd name="connsiteX3" fmla="*/ 5943365 w 5943365"/>
                <a:gd name="connsiteY3" fmla="*/ 5143500 h 6446838"/>
                <a:gd name="connsiteX4" fmla="*/ 3744 w 5943365"/>
                <a:gd name="connsiteY4" fmla="*/ 5143500 h 6446838"/>
                <a:gd name="connsiteX0" fmla="*/ 3744 w 5943365"/>
                <a:gd name="connsiteY0" fmla="*/ 5143500 h 6446838"/>
                <a:gd name="connsiteX1" fmla="*/ 3744 w 5943365"/>
                <a:gd name="connsiteY1" fmla="*/ 0 h 6446838"/>
                <a:gd name="connsiteX2" fmla="*/ 3513518 w 5943365"/>
                <a:gd name="connsiteY2" fmla="*/ 0 h 6446838"/>
                <a:gd name="connsiteX3" fmla="*/ 5943365 w 5943365"/>
                <a:gd name="connsiteY3" fmla="*/ 5143500 h 6446838"/>
                <a:gd name="connsiteX4" fmla="*/ 3744 w 5943365"/>
                <a:gd name="connsiteY4" fmla="*/ 5143500 h 6446838"/>
                <a:gd name="connsiteX0" fmla="*/ 0 w 5939621"/>
                <a:gd name="connsiteY0" fmla="*/ 5143500 h 5143500"/>
                <a:gd name="connsiteX1" fmla="*/ 0 w 5939621"/>
                <a:gd name="connsiteY1" fmla="*/ 0 h 5143500"/>
                <a:gd name="connsiteX2" fmla="*/ 3509774 w 5939621"/>
                <a:gd name="connsiteY2" fmla="*/ 0 h 5143500"/>
                <a:gd name="connsiteX3" fmla="*/ 5939621 w 5939621"/>
                <a:gd name="connsiteY3" fmla="*/ 5143500 h 5143500"/>
                <a:gd name="connsiteX4" fmla="*/ 0 w 5939621"/>
                <a:gd name="connsiteY4" fmla="*/ 5143500 h 5143500"/>
                <a:gd name="connsiteX0" fmla="*/ 1615432 w 5939621"/>
                <a:gd name="connsiteY0" fmla="*/ 5122646 h 5143500"/>
                <a:gd name="connsiteX1" fmla="*/ 0 w 5939621"/>
                <a:gd name="connsiteY1" fmla="*/ 0 h 5143500"/>
                <a:gd name="connsiteX2" fmla="*/ 3509774 w 5939621"/>
                <a:gd name="connsiteY2" fmla="*/ 0 h 5143500"/>
                <a:gd name="connsiteX3" fmla="*/ 5939621 w 5939621"/>
                <a:gd name="connsiteY3" fmla="*/ 5143500 h 5143500"/>
                <a:gd name="connsiteX4" fmla="*/ 1615432 w 5939621"/>
                <a:gd name="connsiteY4" fmla="*/ 5122646 h 5143500"/>
                <a:gd name="connsiteX0" fmla="*/ 0 w 4324189"/>
                <a:gd name="connsiteY0" fmla="*/ 5122646 h 5143500"/>
                <a:gd name="connsiteX1" fmla="*/ 0 w 4324189"/>
                <a:gd name="connsiteY1" fmla="*/ 0 h 5143500"/>
                <a:gd name="connsiteX2" fmla="*/ 1894342 w 4324189"/>
                <a:gd name="connsiteY2" fmla="*/ 0 h 5143500"/>
                <a:gd name="connsiteX3" fmla="*/ 4324189 w 4324189"/>
                <a:gd name="connsiteY3" fmla="*/ 5143500 h 5143500"/>
                <a:gd name="connsiteX4" fmla="*/ 0 w 4324189"/>
                <a:gd name="connsiteY4" fmla="*/ 5122646 h 5143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24189" h="5143500">
                  <a:moveTo>
                    <a:pt x="0" y="5122646"/>
                  </a:moveTo>
                  <a:cubicBezTo>
                    <a:pt x="3744" y="3819308"/>
                    <a:pt x="0" y="1714500"/>
                    <a:pt x="0" y="0"/>
                  </a:cubicBezTo>
                  <a:lnTo>
                    <a:pt x="1894342" y="0"/>
                  </a:lnTo>
                  <a:lnTo>
                    <a:pt x="4324189" y="5143500"/>
                  </a:lnTo>
                  <a:lnTo>
                    <a:pt x="0" y="5122646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  <a:alpha val="2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3325" eaLnBrk="0" hangingPunct="0">
                <a:defRPr/>
              </a:pPr>
              <a:endParaRPr lang="zh-TW" altLang="en-US" sz="1500" dirty="0">
                <a:solidFill>
                  <a:prstClr val="white"/>
                </a:solidFill>
              </a:endParaRPr>
            </a:p>
          </p:txBody>
        </p:sp>
        <p:sp>
          <p:nvSpPr>
            <p:cNvPr id="4" name="手繪多邊形 9"/>
            <p:cNvSpPr/>
            <p:nvPr userDrawn="1"/>
          </p:nvSpPr>
          <p:spPr>
            <a:xfrm flipH="1">
              <a:off x="-306" y="1988774"/>
              <a:ext cx="7362615" cy="392447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10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18 h 10018"/>
                <a:gd name="connsiteX1" fmla="*/ 2000 w 10000"/>
                <a:gd name="connsiteY1" fmla="*/ 18 h 10018"/>
                <a:gd name="connsiteX2" fmla="*/ 8843 w 10000"/>
                <a:gd name="connsiteY2" fmla="*/ 0 h 10018"/>
                <a:gd name="connsiteX3" fmla="*/ 10000 w 10000"/>
                <a:gd name="connsiteY3" fmla="*/ 10018 h 10018"/>
                <a:gd name="connsiteX4" fmla="*/ 0 w 10000"/>
                <a:gd name="connsiteY4" fmla="*/ 10018 h 10018"/>
                <a:gd name="connsiteX0" fmla="*/ 0 w 8843"/>
                <a:gd name="connsiteY0" fmla="*/ 10018 h 10018"/>
                <a:gd name="connsiteX1" fmla="*/ 2000 w 8843"/>
                <a:gd name="connsiteY1" fmla="*/ 18 h 10018"/>
                <a:gd name="connsiteX2" fmla="*/ 8843 w 8843"/>
                <a:gd name="connsiteY2" fmla="*/ 0 h 10018"/>
                <a:gd name="connsiteX3" fmla="*/ 8843 w 8843"/>
                <a:gd name="connsiteY3" fmla="*/ 9995 h 10018"/>
                <a:gd name="connsiteX4" fmla="*/ 0 w 8843"/>
                <a:gd name="connsiteY4" fmla="*/ 10018 h 10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43" h="10018">
                  <a:moveTo>
                    <a:pt x="0" y="10018"/>
                  </a:moveTo>
                  <a:lnTo>
                    <a:pt x="2000" y="18"/>
                  </a:lnTo>
                  <a:lnTo>
                    <a:pt x="8843" y="0"/>
                  </a:lnTo>
                  <a:lnTo>
                    <a:pt x="8843" y="9995"/>
                  </a:lnTo>
                  <a:lnTo>
                    <a:pt x="0" y="10018"/>
                  </a:lnTo>
                  <a:close/>
                </a:path>
              </a:pathLst>
            </a:custGeom>
            <a:gradFill flip="none" rotWithShape="1">
              <a:gsLst>
                <a:gs pos="32000">
                  <a:srgbClr val="0F8AB1"/>
                </a:gs>
                <a:gs pos="70000">
                  <a:srgbClr val="1E4B70"/>
                </a:gs>
              </a:gsLst>
              <a:path path="circle">
                <a:fillToRect r="100000" b="100000"/>
              </a:path>
              <a:tileRect l="-100000" t="-100000"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defTabSz="913325">
                <a:defRPr/>
              </a:pPr>
              <a:endParaRPr lang="zh-TW" altLang="en-US">
                <a:solidFill>
                  <a:prstClr val="white"/>
                </a:solidFill>
                <a:latin typeface="Gill Sans MT" pitchFamily="34" charset="0"/>
                <a:ea typeface="微軟正黑體" pitchFamily="34" charset="-120"/>
                <a:cs typeface="新細明體" pitchFamily="-65" charset="-120"/>
              </a:endParaRPr>
            </a:p>
          </p:txBody>
        </p:sp>
      </p:grpSp>
      <p:pic>
        <p:nvPicPr>
          <p:cNvPr id="5" name="Picture 2" descr="\\Auhqfs01\agm006$\Corpcom\Library\CIS\AUO\Logo Combination\AUOInnovatingLing\AUOlogo_InnovatingLife_white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056063" y="3203575"/>
            <a:ext cx="3600450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頁尾版面配置區 7"/>
          <p:cNvSpPr>
            <a:spLocks noGrp="1"/>
          </p:cNvSpPr>
          <p:nvPr>
            <p:ph type="ftr" sz="quarter" idx="10"/>
          </p:nvPr>
        </p:nvSpPr>
        <p:spPr>
          <a:xfrm>
            <a:off x="7356475" y="6356350"/>
            <a:ext cx="3860800" cy="365125"/>
          </a:xfr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kumimoji="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手繪多邊形 16"/>
          <p:cNvSpPr/>
          <p:nvPr userDrawn="1"/>
        </p:nvSpPr>
        <p:spPr>
          <a:xfrm rot="10800000" flipV="1">
            <a:off x="1" y="2304028"/>
            <a:ext cx="1355475" cy="783815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5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  <a:gd name="connsiteX0" fmla="*/ 0 w 5000"/>
              <a:gd name="connsiteY0" fmla="*/ 10000 h 10000"/>
              <a:gd name="connsiteX1" fmla="*/ 2000 w 5000"/>
              <a:gd name="connsiteY1" fmla="*/ 0 h 10000"/>
              <a:gd name="connsiteX2" fmla="*/ 5000 w 5000"/>
              <a:gd name="connsiteY2" fmla="*/ 0 h 10000"/>
              <a:gd name="connsiteX3" fmla="*/ 5000 w 5000"/>
              <a:gd name="connsiteY3" fmla="*/ 10000 h 10000"/>
              <a:gd name="connsiteX4" fmla="*/ 0 w 5000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00" h="10000">
                <a:moveTo>
                  <a:pt x="0" y="10000"/>
                </a:moveTo>
                <a:lnTo>
                  <a:pt x="2000" y="0"/>
                </a:lnTo>
                <a:lnTo>
                  <a:pt x="5000" y="0"/>
                </a:lnTo>
                <a:lnTo>
                  <a:pt x="5000" y="10000"/>
                </a:lnTo>
                <a:lnTo>
                  <a:pt x="0" y="10000"/>
                </a:lnTo>
                <a:close/>
              </a:path>
            </a:pathLst>
          </a:custGeom>
          <a:gradFill flip="none" rotWithShape="1">
            <a:gsLst>
              <a:gs pos="32000">
                <a:srgbClr val="0F8AB1"/>
              </a:gs>
              <a:gs pos="70000">
                <a:srgbClr val="1E4B70"/>
              </a:gs>
            </a:gsLst>
            <a:path path="circle">
              <a:fillToRect r="100000" b="100000"/>
            </a:path>
            <a:tileRect l="-100000" t="-10000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1342" tIns="45706" rIns="91342" bIns="45706"/>
          <a:lstStyle/>
          <a:p>
            <a:pPr defTabSz="913325">
              <a:defRPr/>
            </a:pPr>
            <a:endParaRPr lang="zh-TW" altLang="en-US">
              <a:solidFill>
                <a:prstClr val="black"/>
              </a:solidFill>
              <a:latin typeface="Gill Sans MT" pitchFamily="34" charset="0"/>
              <a:ea typeface="微軟正黑體" pitchFamily="34" charset="-120"/>
              <a:cs typeface="新細明體" pitchFamily="-65" charset="-120"/>
            </a:endParaRPr>
          </a:p>
        </p:txBody>
      </p:sp>
      <p:pic>
        <p:nvPicPr>
          <p:cNvPr id="5" name="Picture 2" descr="\\Auhqfs01\agm006$\Corpcom\Library\CIS\AUO\Logo Combination\AUO only\企業標誌 AUO only [轉換]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634538" y="322263"/>
            <a:ext cx="2041525" cy="539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文字版面配置區 15"/>
          <p:cNvSpPr>
            <a:spLocks noGrp="1"/>
          </p:cNvSpPr>
          <p:nvPr>
            <p:ph type="body" sz="quarter" idx="11"/>
          </p:nvPr>
        </p:nvSpPr>
        <p:spPr>
          <a:xfrm>
            <a:off x="1475491" y="5109187"/>
            <a:ext cx="10201132" cy="1515168"/>
          </a:xfrm>
        </p:spPr>
        <p:txBody>
          <a:bodyPr>
            <a:normAutofit/>
          </a:bodyPr>
          <a:lstStyle>
            <a:lvl1pPr marL="0" indent="0" algn="l" defTabSz="913325" rtl="0" eaLnBrk="1" fontAlgn="auto" latinLnBrk="0" hangingPunct="1">
              <a:spcBef>
                <a:spcPct val="20000"/>
              </a:spcBef>
              <a:spcAft>
                <a:spcPts val="0"/>
              </a:spcAft>
              <a:buFontTx/>
              <a:buNone/>
              <a:defRPr kumimoji="0" lang="en-US" altLang="zh-TW" sz="1600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Gill Sans MT" pitchFamily="34" charset="0"/>
                <a:ea typeface="微軟正黑體" pitchFamily="34" charset="-120"/>
                <a:cs typeface="+mn-cs"/>
              </a:defRPr>
            </a:lvl1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</p:txBody>
      </p:sp>
      <p:sp>
        <p:nvSpPr>
          <p:cNvPr id="14" name="標題 13"/>
          <p:cNvSpPr>
            <a:spLocks noGrp="1"/>
          </p:cNvSpPr>
          <p:nvPr>
            <p:ph type="title"/>
          </p:nvPr>
        </p:nvSpPr>
        <p:spPr>
          <a:xfrm>
            <a:off x="1415503" y="2348883"/>
            <a:ext cx="10381153" cy="2700300"/>
          </a:xfrm>
        </p:spPr>
        <p:txBody>
          <a:bodyPr>
            <a:normAutofit/>
          </a:bodyPr>
          <a:lstStyle>
            <a:lvl1pPr marL="0" marR="0" indent="0" algn="l" defTabSz="9133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kumimoji="0" lang="zh-TW" altLang="en-US" sz="4400" b="1" i="0" u="none" strike="noStrike" kern="1200" cap="none" spc="0" normalizeH="0" baseline="0" noProof="0">
                <a:ln>
                  <a:noFill/>
                </a:ln>
                <a:solidFill>
                  <a:srgbClr val="0083A2"/>
                </a:solidFill>
                <a:effectLst/>
                <a:uLnTx/>
                <a:uFillTx/>
                <a:latin typeface="Gill Sans MT" pitchFamily="34" charset="0"/>
                <a:ea typeface="微軟正黑體" pitchFamily="34" charset="-120"/>
                <a:cs typeface="+mj-cs"/>
              </a:defRPr>
            </a:lvl1pPr>
          </a:lstStyle>
          <a:p>
            <a:pPr lvl="0"/>
            <a:r>
              <a:rPr lang="zh-TW" altLang="en-US" dirty="0" smtClean="0"/>
              <a:t>按一下以編輯母片標題樣式</a:t>
            </a:r>
          </a:p>
        </p:txBody>
      </p:sp>
      <p:sp>
        <p:nvSpPr>
          <p:cNvPr id="6" name="頁尾版面配置區 7"/>
          <p:cNvSpPr>
            <a:spLocks noGrp="1"/>
          </p:cNvSpPr>
          <p:nvPr>
            <p:ph type="ftr" sz="quarter" idx="12"/>
          </p:nvPr>
        </p:nvSpPr>
        <p:spPr>
          <a:xfrm>
            <a:off x="7875588" y="6356350"/>
            <a:ext cx="3860800" cy="365125"/>
          </a:xfr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kumimoji="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content_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手繪多邊形 8"/>
          <p:cNvSpPr/>
          <p:nvPr userDrawn="1"/>
        </p:nvSpPr>
        <p:spPr>
          <a:xfrm rot="10800000" flipH="1">
            <a:off x="-58738" y="0"/>
            <a:ext cx="3224213" cy="5143500"/>
          </a:xfrm>
          <a:custGeom>
            <a:avLst/>
            <a:gdLst>
              <a:gd name="connsiteX0" fmla="*/ 0 w 5143500"/>
              <a:gd name="connsiteY0" fmla="*/ 5143500 h 5143500"/>
              <a:gd name="connsiteX1" fmla="*/ 0 w 5143500"/>
              <a:gd name="connsiteY1" fmla="*/ 0 h 5143500"/>
              <a:gd name="connsiteX2" fmla="*/ 5143500 w 5143500"/>
              <a:gd name="connsiteY2" fmla="*/ 5143500 h 5143500"/>
              <a:gd name="connsiteX3" fmla="*/ 0 w 5143500"/>
              <a:gd name="connsiteY3" fmla="*/ 5143500 h 5143500"/>
              <a:gd name="connsiteX0" fmla="*/ 0 w 5143500"/>
              <a:gd name="connsiteY0" fmla="*/ 5143500 h 5143500"/>
              <a:gd name="connsiteX1" fmla="*/ 0 w 5143500"/>
              <a:gd name="connsiteY1" fmla="*/ 0 h 5143500"/>
              <a:gd name="connsiteX2" fmla="*/ 1628775 w 5143500"/>
              <a:gd name="connsiteY2" fmla="*/ 1619250 h 5143500"/>
              <a:gd name="connsiteX3" fmla="*/ 5143500 w 5143500"/>
              <a:gd name="connsiteY3" fmla="*/ 5143500 h 5143500"/>
              <a:gd name="connsiteX4" fmla="*/ 0 w 5143500"/>
              <a:gd name="connsiteY4" fmla="*/ 5143500 h 5143500"/>
              <a:gd name="connsiteX0" fmla="*/ 0 w 5143500"/>
              <a:gd name="connsiteY0" fmla="*/ 5143500 h 5143500"/>
              <a:gd name="connsiteX1" fmla="*/ 0 w 5143500"/>
              <a:gd name="connsiteY1" fmla="*/ 0 h 5143500"/>
              <a:gd name="connsiteX2" fmla="*/ 2726795 w 5143500"/>
              <a:gd name="connsiteY2" fmla="*/ 0 h 5143500"/>
              <a:gd name="connsiteX3" fmla="*/ 5143500 w 5143500"/>
              <a:gd name="connsiteY3" fmla="*/ 5143500 h 5143500"/>
              <a:gd name="connsiteX4" fmla="*/ 0 w 5143500"/>
              <a:gd name="connsiteY4" fmla="*/ 5143500 h 5143500"/>
              <a:gd name="connsiteX0" fmla="*/ 2481809 w 5143500"/>
              <a:gd name="connsiteY0" fmla="*/ 5143499 h 5143500"/>
              <a:gd name="connsiteX1" fmla="*/ 0 w 5143500"/>
              <a:gd name="connsiteY1" fmla="*/ 0 h 5143500"/>
              <a:gd name="connsiteX2" fmla="*/ 2726795 w 5143500"/>
              <a:gd name="connsiteY2" fmla="*/ 0 h 5143500"/>
              <a:gd name="connsiteX3" fmla="*/ 5143500 w 5143500"/>
              <a:gd name="connsiteY3" fmla="*/ 5143500 h 5143500"/>
              <a:gd name="connsiteX4" fmla="*/ 2481809 w 5143500"/>
              <a:gd name="connsiteY4" fmla="*/ 5143499 h 5143500"/>
              <a:gd name="connsiteX0" fmla="*/ 224986 w 2886677"/>
              <a:gd name="connsiteY0" fmla="*/ 5143500 h 5143501"/>
              <a:gd name="connsiteX1" fmla="*/ 0 w 2886677"/>
              <a:gd name="connsiteY1" fmla="*/ 0 h 5143501"/>
              <a:gd name="connsiteX2" fmla="*/ 469972 w 2886677"/>
              <a:gd name="connsiteY2" fmla="*/ 1 h 5143501"/>
              <a:gd name="connsiteX3" fmla="*/ 2886677 w 2886677"/>
              <a:gd name="connsiteY3" fmla="*/ 5143501 h 5143501"/>
              <a:gd name="connsiteX4" fmla="*/ 224986 w 2886677"/>
              <a:gd name="connsiteY4" fmla="*/ 5143500 h 5143501"/>
              <a:gd name="connsiteX0" fmla="*/ 0 w 2661691"/>
              <a:gd name="connsiteY0" fmla="*/ 5143500 h 5143501"/>
              <a:gd name="connsiteX1" fmla="*/ 288489 w 2661691"/>
              <a:gd name="connsiteY1" fmla="*/ 0 h 5143501"/>
              <a:gd name="connsiteX2" fmla="*/ 244986 w 2661691"/>
              <a:gd name="connsiteY2" fmla="*/ 1 h 5143501"/>
              <a:gd name="connsiteX3" fmla="*/ 2661691 w 2661691"/>
              <a:gd name="connsiteY3" fmla="*/ 5143501 h 5143501"/>
              <a:gd name="connsiteX4" fmla="*/ 0 w 2661691"/>
              <a:gd name="connsiteY4" fmla="*/ 5143500 h 5143501"/>
              <a:gd name="connsiteX0" fmla="*/ 43503 w 2416705"/>
              <a:gd name="connsiteY0" fmla="*/ 5143500 h 5143501"/>
              <a:gd name="connsiteX1" fmla="*/ 43503 w 2416705"/>
              <a:gd name="connsiteY1" fmla="*/ 0 h 5143501"/>
              <a:gd name="connsiteX2" fmla="*/ 0 w 2416705"/>
              <a:gd name="connsiteY2" fmla="*/ 1 h 5143501"/>
              <a:gd name="connsiteX3" fmla="*/ 2416705 w 2416705"/>
              <a:gd name="connsiteY3" fmla="*/ 5143501 h 5143501"/>
              <a:gd name="connsiteX4" fmla="*/ 43503 w 2416705"/>
              <a:gd name="connsiteY4" fmla="*/ 5143500 h 5143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16705" h="5143501">
                <a:moveTo>
                  <a:pt x="43503" y="5143500"/>
                </a:moveTo>
                <a:lnTo>
                  <a:pt x="43503" y="0"/>
                </a:lnTo>
                <a:lnTo>
                  <a:pt x="0" y="1"/>
                </a:lnTo>
                <a:lnTo>
                  <a:pt x="2416705" y="5143501"/>
                </a:lnTo>
                <a:lnTo>
                  <a:pt x="43503" y="5143500"/>
                </a:lnTo>
                <a:close/>
              </a:path>
            </a:pathLst>
          </a:custGeom>
          <a:solidFill>
            <a:schemeClr val="tx1">
              <a:lumMod val="95000"/>
              <a:lumOff val="5000"/>
              <a:alpha val="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42" tIns="45706" rIns="91342" bIns="45706" anchor="ctr"/>
          <a:lstStyle/>
          <a:p>
            <a:pPr algn="ctr" defTabSz="913325" eaLnBrk="0" hangingPunct="0">
              <a:defRPr/>
            </a:pPr>
            <a:endParaRPr lang="zh-TW" altLang="en-US" sz="1500" dirty="0">
              <a:solidFill>
                <a:prstClr val="white"/>
              </a:solidFill>
              <a:latin typeface="Gill Sans MT" pitchFamily="34" charset="0"/>
              <a:ea typeface="微軟正黑體" pitchFamily="34" charset="-120"/>
            </a:endParaRPr>
          </a:p>
        </p:txBody>
      </p:sp>
      <p:sp>
        <p:nvSpPr>
          <p:cNvPr id="4" name="手繪多邊形 9"/>
          <p:cNvSpPr/>
          <p:nvPr userDrawn="1"/>
        </p:nvSpPr>
        <p:spPr>
          <a:xfrm rot="1500000">
            <a:off x="1109508" y="-307020"/>
            <a:ext cx="348925" cy="5146395"/>
          </a:xfrm>
          <a:custGeom>
            <a:avLst/>
            <a:gdLst>
              <a:gd name="connsiteX0" fmla="*/ 0 w 225024"/>
              <a:gd name="connsiteY0" fmla="*/ 0 h 5940000"/>
              <a:gd name="connsiteX1" fmla="*/ 225024 w 225024"/>
              <a:gd name="connsiteY1" fmla="*/ 0 h 5940000"/>
              <a:gd name="connsiteX2" fmla="*/ 225024 w 225024"/>
              <a:gd name="connsiteY2" fmla="*/ 5940000 h 5940000"/>
              <a:gd name="connsiteX3" fmla="*/ 0 w 225024"/>
              <a:gd name="connsiteY3" fmla="*/ 5940000 h 5940000"/>
              <a:gd name="connsiteX4" fmla="*/ 0 w 225024"/>
              <a:gd name="connsiteY4" fmla="*/ 0 h 5940000"/>
              <a:gd name="connsiteX0" fmla="*/ 13204 w 238228"/>
              <a:gd name="connsiteY0" fmla="*/ 0 h 5940000"/>
              <a:gd name="connsiteX1" fmla="*/ 238228 w 238228"/>
              <a:gd name="connsiteY1" fmla="*/ 0 h 5940000"/>
              <a:gd name="connsiteX2" fmla="*/ 238228 w 238228"/>
              <a:gd name="connsiteY2" fmla="*/ 5940000 h 5940000"/>
              <a:gd name="connsiteX3" fmla="*/ 13204 w 238228"/>
              <a:gd name="connsiteY3" fmla="*/ 5940000 h 5940000"/>
              <a:gd name="connsiteX4" fmla="*/ 0 w 238228"/>
              <a:gd name="connsiteY4" fmla="*/ 4730313 h 5940000"/>
              <a:gd name="connsiteX5" fmla="*/ 13204 w 238228"/>
              <a:gd name="connsiteY5" fmla="*/ 0 h 5940000"/>
              <a:gd name="connsiteX0" fmla="*/ 13204 w 238228"/>
              <a:gd name="connsiteY0" fmla="*/ 0 h 5940000"/>
              <a:gd name="connsiteX1" fmla="*/ 238228 w 238228"/>
              <a:gd name="connsiteY1" fmla="*/ 0 h 5940000"/>
              <a:gd name="connsiteX2" fmla="*/ 233662 w 238228"/>
              <a:gd name="connsiteY2" fmla="*/ 5231404 h 5940000"/>
              <a:gd name="connsiteX3" fmla="*/ 238228 w 238228"/>
              <a:gd name="connsiteY3" fmla="*/ 5940000 h 5940000"/>
              <a:gd name="connsiteX4" fmla="*/ 13204 w 238228"/>
              <a:gd name="connsiteY4" fmla="*/ 5940000 h 5940000"/>
              <a:gd name="connsiteX5" fmla="*/ 0 w 238228"/>
              <a:gd name="connsiteY5" fmla="*/ 4730313 h 5940000"/>
              <a:gd name="connsiteX6" fmla="*/ 13204 w 238228"/>
              <a:gd name="connsiteY6" fmla="*/ 0 h 5940000"/>
              <a:gd name="connsiteX0" fmla="*/ 13204 w 238228"/>
              <a:gd name="connsiteY0" fmla="*/ 5940000 h 6031440"/>
              <a:gd name="connsiteX1" fmla="*/ 0 w 238228"/>
              <a:gd name="connsiteY1" fmla="*/ 4730313 h 6031440"/>
              <a:gd name="connsiteX2" fmla="*/ 13204 w 238228"/>
              <a:gd name="connsiteY2" fmla="*/ 0 h 6031440"/>
              <a:gd name="connsiteX3" fmla="*/ 238228 w 238228"/>
              <a:gd name="connsiteY3" fmla="*/ 0 h 6031440"/>
              <a:gd name="connsiteX4" fmla="*/ 233662 w 238228"/>
              <a:gd name="connsiteY4" fmla="*/ 5231404 h 6031440"/>
              <a:gd name="connsiteX5" fmla="*/ 238228 w 238228"/>
              <a:gd name="connsiteY5" fmla="*/ 5940000 h 6031440"/>
              <a:gd name="connsiteX6" fmla="*/ 104644 w 238228"/>
              <a:gd name="connsiteY6" fmla="*/ 6031440 h 6031440"/>
              <a:gd name="connsiteX0" fmla="*/ 13204 w 238228"/>
              <a:gd name="connsiteY0" fmla="*/ 5940000 h 5940000"/>
              <a:gd name="connsiteX1" fmla="*/ 0 w 238228"/>
              <a:gd name="connsiteY1" fmla="*/ 4730313 h 5940000"/>
              <a:gd name="connsiteX2" fmla="*/ 13204 w 238228"/>
              <a:gd name="connsiteY2" fmla="*/ 0 h 5940000"/>
              <a:gd name="connsiteX3" fmla="*/ 238228 w 238228"/>
              <a:gd name="connsiteY3" fmla="*/ 0 h 5940000"/>
              <a:gd name="connsiteX4" fmla="*/ 233662 w 238228"/>
              <a:gd name="connsiteY4" fmla="*/ 5231404 h 5940000"/>
              <a:gd name="connsiteX5" fmla="*/ 238228 w 238228"/>
              <a:gd name="connsiteY5" fmla="*/ 5940000 h 5940000"/>
              <a:gd name="connsiteX0" fmla="*/ 13204 w 238228"/>
              <a:gd name="connsiteY0" fmla="*/ 5940000 h 5940000"/>
              <a:gd name="connsiteX1" fmla="*/ 0 w 238228"/>
              <a:gd name="connsiteY1" fmla="*/ 4730313 h 5940000"/>
              <a:gd name="connsiteX2" fmla="*/ 13204 w 238228"/>
              <a:gd name="connsiteY2" fmla="*/ 0 h 5940000"/>
              <a:gd name="connsiteX3" fmla="*/ 238228 w 238228"/>
              <a:gd name="connsiteY3" fmla="*/ 0 h 5940000"/>
              <a:gd name="connsiteX4" fmla="*/ 233662 w 238228"/>
              <a:gd name="connsiteY4" fmla="*/ 5231404 h 5940000"/>
              <a:gd name="connsiteX0" fmla="*/ 0 w 238228"/>
              <a:gd name="connsiteY0" fmla="*/ 4730313 h 5231404"/>
              <a:gd name="connsiteX1" fmla="*/ 13204 w 238228"/>
              <a:gd name="connsiteY1" fmla="*/ 0 h 5231404"/>
              <a:gd name="connsiteX2" fmla="*/ 238228 w 238228"/>
              <a:gd name="connsiteY2" fmla="*/ 0 h 5231404"/>
              <a:gd name="connsiteX3" fmla="*/ 233662 w 238228"/>
              <a:gd name="connsiteY3" fmla="*/ 5231404 h 5231404"/>
              <a:gd name="connsiteX0" fmla="*/ 25527 w 263755"/>
              <a:gd name="connsiteY0" fmla="*/ 5354752 h 5855843"/>
              <a:gd name="connsiteX1" fmla="*/ 31368 w 263755"/>
              <a:gd name="connsiteY1" fmla="*/ 788385 h 5855843"/>
              <a:gd name="connsiteX2" fmla="*/ 38731 w 263755"/>
              <a:gd name="connsiteY2" fmla="*/ 624439 h 5855843"/>
              <a:gd name="connsiteX3" fmla="*/ 263755 w 263755"/>
              <a:gd name="connsiteY3" fmla="*/ 624439 h 5855843"/>
              <a:gd name="connsiteX4" fmla="*/ 259189 w 263755"/>
              <a:gd name="connsiteY4" fmla="*/ 5855843 h 5855843"/>
              <a:gd name="connsiteX0" fmla="*/ 25527 w 276123"/>
              <a:gd name="connsiteY0" fmla="*/ 5354752 h 5855843"/>
              <a:gd name="connsiteX1" fmla="*/ 31368 w 276123"/>
              <a:gd name="connsiteY1" fmla="*/ 788385 h 5855843"/>
              <a:gd name="connsiteX2" fmla="*/ 38731 w 276123"/>
              <a:gd name="connsiteY2" fmla="*/ 624439 h 5855843"/>
              <a:gd name="connsiteX3" fmla="*/ 263755 w 276123"/>
              <a:gd name="connsiteY3" fmla="*/ 624439 h 5855843"/>
              <a:gd name="connsiteX4" fmla="*/ 276123 w 276123"/>
              <a:gd name="connsiteY4" fmla="*/ 709449 h 5855843"/>
              <a:gd name="connsiteX5" fmla="*/ 259189 w 276123"/>
              <a:gd name="connsiteY5" fmla="*/ 5855843 h 5855843"/>
              <a:gd name="connsiteX0" fmla="*/ 25527 w 276123"/>
              <a:gd name="connsiteY0" fmla="*/ 5354752 h 5855843"/>
              <a:gd name="connsiteX1" fmla="*/ 31368 w 276123"/>
              <a:gd name="connsiteY1" fmla="*/ 788385 h 5855843"/>
              <a:gd name="connsiteX2" fmla="*/ 38731 w 276123"/>
              <a:gd name="connsiteY2" fmla="*/ 624439 h 5855843"/>
              <a:gd name="connsiteX3" fmla="*/ 263755 w 276123"/>
              <a:gd name="connsiteY3" fmla="*/ 624439 h 5855843"/>
              <a:gd name="connsiteX4" fmla="*/ 276123 w 276123"/>
              <a:gd name="connsiteY4" fmla="*/ 709449 h 5855843"/>
              <a:gd name="connsiteX5" fmla="*/ 259189 w 276123"/>
              <a:gd name="connsiteY5" fmla="*/ 5855843 h 5855843"/>
              <a:gd name="connsiteX0" fmla="*/ 25527 w 276123"/>
              <a:gd name="connsiteY0" fmla="*/ 5354752 h 5855843"/>
              <a:gd name="connsiteX1" fmla="*/ 31368 w 276123"/>
              <a:gd name="connsiteY1" fmla="*/ 788385 h 5855843"/>
              <a:gd name="connsiteX2" fmla="*/ 38731 w 276123"/>
              <a:gd name="connsiteY2" fmla="*/ 624439 h 5855843"/>
              <a:gd name="connsiteX3" fmla="*/ 263755 w 276123"/>
              <a:gd name="connsiteY3" fmla="*/ 624439 h 5855843"/>
              <a:gd name="connsiteX4" fmla="*/ 276123 w 276123"/>
              <a:gd name="connsiteY4" fmla="*/ 709449 h 5855843"/>
              <a:gd name="connsiteX5" fmla="*/ 259189 w 276123"/>
              <a:gd name="connsiteY5" fmla="*/ 5855843 h 5855843"/>
              <a:gd name="connsiteX0" fmla="*/ 25527 w 303320"/>
              <a:gd name="connsiteY0" fmla="*/ 5517200 h 6018291"/>
              <a:gd name="connsiteX1" fmla="*/ 31368 w 303320"/>
              <a:gd name="connsiteY1" fmla="*/ 950833 h 6018291"/>
              <a:gd name="connsiteX2" fmla="*/ 38731 w 303320"/>
              <a:gd name="connsiteY2" fmla="*/ 786887 h 6018291"/>
              <a:gd name="connsiteX3" fmla="*/ 263755 w 303320"/>
              <a:gd name="connsiteY3" fmla="*/ 786887 h 6018291"/>
              <a:gd name="connsiteX4" fmla="*/ 276123 w 303320"/>
              <a:gd name="connsiteY4" fmla="*/ 871897 h 6018291"/>
              <a:gd name="connsiteX5" fmla="*/ 259189 w 303320"/>
              <a:gd name="connsiteY5" fmla="*/ 6018291 h 6018291"/>
              <a:gd name="connsiteX0" fmla="*/ 27588 w 278184"/>
              <a:gd name="connsiteY0" fmla="*/ 5517204 h 6018295"/>
              <a:gd name="connsiteX1" fmla="*/ 33429 w 278184"/>
              <a:gd name="connsiteY1" fmla="*/ 950837 h 6018295"/>
              <a:gd name="connsiteX2" fmla="*/ 40792 w 278184"/>
              <a:gd name="connsiteY2" fmla="*/ 786891 h 6018295"/>
              <a:gd name="connsiteX3" fmla="*/ 278184 w 278184"/>
              <a:gd name="connsiteY3" fmla="*/ 871901 h 6018295"/>
              <a:gd name="connsiteX4" fmla="*/ 261250 w 278184"/>
              <a:gd name="connsiteY4" fmla="*/ 6018295 h 6018295"/>
              <a:gd name="connsiteX0" fmla="*/ 34378 w 316483"/>
              <a:gd name="connsiteY0" fmla="*/ 5517204 h 6018295"/>
              <a:gd name="connsiteX1" fmla="*/ 40219 w 316483"/>
              <a:gd name="connsiteY1" fmla="*/ 950837 h 6018295"/>
              <a:gd name="connsiteX2" fmla="*/ 275691 w 316483"/>
              <a:gd name="connsiteY2" fmla="*/ 597150 h 6018295"/>
              <a:gd name="connsiteX3" fmla="*/ 284974 w 316483"/>
              <a:gd name="connsiteY3" fmla="*/ 871901 h 6018295"/>
              <a:gd name="connsiteX4" fmla="*/ 268040 w 316483"/>
              <a:gd name="connsiteY4" fmla="*/ 6018295 h 6018295"/>
              <a:gd name="connsiteX0" fmla="*/ 34378 w 316483"/>
              <a:gd name="connsiteY0" fmla="*/ 5517204 h 6018295"/>
              <a:gd name="connsiteX1" fmla="*/ 40219 w 316483"/>
              <a:gd name="connsiteY1" fmla="*/ 950837 h 6018295"/>
              <a:gd name="connsiteX2" fmla="*/ 275691 w 316483"/>
              <a:gd name="connsiteY2" fmla="*/ 597150 h 6018295"/>
              <a:gd name="connsiteX3" fmla="*/ 284974 w 316483"/>
              <a:gd name="connsiteY3" fmla="*/ 871901 h 6018295"/>
              <a:gd name="connsiteX4" fmla="*/ 268040 w 316483"/>
              <a:gd name="connsiteY4" fmla="*/ 6018295 h 6018295"/>
              <a:gd name="connsiteX0" fmla="*/ 34378 w 316483"/>
              <a:gd name="connsiteY0" fmla="*/ 5517204 h 6018295"/>
              <a:gd name="connsiteX1" fmla="*/ 40219 w 316483"/>
              <a:gd name="connsiteY1" fmla="*/ 950837 h 6018295"/>
              <a:gd name="connsiteX2" fmla="*/ 275691 w 316483"/>
              <a:gd name="connsiteY2" fmla="*/ 597150 h 6018295"/>
              <a:gd name="connsiteX3" fmla="*/ 284974 w 316483"/>
              <a:gd name="connsiteY3" fmla="*/ 871901 h 6018295"/>
              <a:gd name="connsiteX4" fmla="*/ 268040 w 316483"/>
              <a:gd name="connsiteY4" fmla="*/ 6018295 h 6018295"/>
              <a:gd name="connsiteX0" fmla="*/ 34378 w 316483"/>
              <a:gd name="connsiteY0" fmla="*/ 5517204 h 6018295"/>
              <a:gd name="connsiteX1" fmla="*/ 40219 w 316483"/>
              <a:gd name="connsiteY1" fmla="*/ 950837 h 6018295"/>
              <a:gd name="connsiteX2" fmla="*/ 275691 w 316483"/>
              <a:gd name="connsiteY2" fmla="*/ 597150 h 6018295"/>
              <a:gd name="connsiteX3" fmla="*/ 284974 w 316483"/>
              <a:gd name="connsiteY3" fmla="*/ 871901 h 6018295"/>
              <a:gd name="connsiteX4" fmla="*/ 268040 w 316483"/>
              <a:gd name="connsiteY4" fmla="*/ 6018295 h 6018295"/>
              <a:gd name="connsiteX0" fmla="*/ 69355 w 319951"/>
              <a:gd name="connsiteY0" fmla="*/ 5517204 h 6018295"/>
              <a:gd name="connsiteX1" fmla="*/ 75196 w 319951"/>
              <a:gd name="connsiteY1" fmla="*/ 950837 h 6018295"/>
              <a:gd name="connsiteX2" fmla="*/ 188304 w 319951"/>
              <a:gd name="connsiteY2" fmla="*/ 654210 h 6018295"/>
              <a:gd name="connsiteX3" fmla="*/ 319951 w 319951"/>
              <a:gd name="connsiteY3" fmla="*/ 871901 h 6018295"/>
              <a:gd name="connsiteX4" fmla="*/ 303017 w 319951"/>
              <a:gd name="connsiteY4" fmla="*/ 6018295 h 6018295"/>
              <a:gd name="connsiteX0" fmla="*/ 53084 w 303680"/>
              <a:gd name="connsiteY0" fmla="*/ 5517204 h 6018295"/>
              <a:gd name="connsiteX1" fmla="*/ 58925 w 303680"/>
              <a:gd name="connsiteY1" fmla="*/ 950837 h 6018295"/>
              <a:gd name="connsiteX2" fmla="*/ 188304 w 303680"/>
              <a:gd name="connsiteY2" fmla="*/ 795595 h 6018295"/>
              <a:gd name="connsiteX3" fmla="*/ 303680 w 303680"/>
              <a:gd name="connsiteY3" fmla="*/ 871901 h 6018295"/>
              <a:gd name="connsiteX4" fmla="*/ 286746 w 303680"/>
              <a:gd name="connsiteY4" fmla="*/ 6018295 h 6018295"/>
              <a:gd name="connsiteX0" fmla="*/ 16696 w 267292"/>
              <a:gd name="connsiteY0" fmla="*/ 5517204 h 6018295"/>
              <a:gd name="connsiteX1" fmla="*/ 22537 w 267292"/>
              <a:gd name="connsiteY1" fmla="*/ 950837 h 6018295"/>
              <a:gd name="connsiteX2" fmla="*/ 151916 w 267292"/>
              <a:gd name="connsiteY2" fmla="*/ 795595 h 6018295"/>
              <a:gd name="connsiteX3" fmla="*/ 267292 w 267292"/>
              <a:gd name="connsiteY3" fmla="*/ 871901 h 6018295"/>
              <a:gd name="connsiteX4" fmla="*/ 250358 w 267292"/>
              <a:gd name="connsiteY4" fmla="*/ 6018295 h 6018295"/>
              <a:gd name="connsiteX0" fmla="*/ 16696 w 267292"/>
              <a:gd name="connsiteY0" fmla="*/ 5517204 h 6018295"/>
              <a:gd name="connsiteX1" fmla="*/ 22537 w 267292"/>
              <a:gd name="connsiteY1" fmla="*/ 950837 h 6018295"/>
              <a:gd name="connsiteX2" fmla="*/ 151916 w 267292"/>
              <a:gd name="connsiteY2" fmla="*/ 795595 h 6018295"/>
              <a:gd name="connsiteX3" fmla="*/ 267292 w 267292"/>
              <a:gd name="connsiteY3" fmla="*/ 871901 h 6018295"/>
              <a:gd name="connsiteX4" fmla="*/ 250358 w 267292"/>
              <a:gd name="connsiteY4" fmla="*/ 6018295 h 6018295"/>
              <a:gd name="connsiteX0" fmla="*/ 11098 w 261694"/>
              <a:gd name="connsiteY0" fmla="*/ 5517204 h 6018295"/>
              <a:gd name="connsiteX1" fmla="*/ 16939 w 261694"/>
              <a:gd name="connsiteY1" fmla="*/ 950837 h 6018295"/>
              <a:gd name="connsiteX2" fmla="*/ 146318 w 261694"/>
              <a:gd name="connsiteY2" fmla="*/ 795595 h 6018295"/>
              <a:gd name="connsiteX3" fmla="*/ 261694 w 261694"/>
              <a:gd name="connsiteY3" fmla="*/ 871901 h 6018295"/>
              <a:gd name="connsiteX4" fmla="*/ 244760 w 261694"/>
              <a:gd name="connsiteY4" fmla="*/ 6018295 h 6018295"/>
              <a:gd name="connsiteX0" fmla="*/ 11098 w 267554"/>
              <a:gd name="connsiteY0" fmla="*/ 5517204 h 6018295"/>
              <a:gd name="connsiteX1" fmla="*/ 16939 w 267554"/>
              <a:gd name="connsiteY1" fmla="*/ 950837 h 6018295"/>
              <a:gd name="connsiteX2" fmla="*/ 146318 w 267554"/>
              <a:gd name="connsiteY2" fmla="*/ 795595 h 6018295"/>
              <a:gd name="connsiteX3" fmla="*/ 261694 w 267554"/>
              <a:gd name="connsiteY3" fmla="*/ 871901 h 6018295"/>
              <a:gd name="connsiteX4" fmla="*/ 244760 w 267554"/>
              <a:gd name="connsiteY4" fmla="*/ 6018295 h 6018295"/>
              <a:gd name="connsiteX0" fmla="*/ 14720 w 271176"/>
              <a:gd name="connsiteY0" fmla="*/ 4734765 h 5235856"/>
              <a:gd name="connsiteX1" fmla="*/ 20561 w 271176"/>
              <a:gd name="connsiteY1" fmla="*/ 168398 h 5235856"/>
              <a:gd name="connsiteX2" fmla="*/ 149940 w 271176"/>
              <a:gd name="connsiteY2" fmla="*/ 13156 h 5235856"/>
              <a:gd name="connsiteX3" fmla="*/ 265316 w 271176"/>
              <a:gd name="connsiteY3" fmla="*/ 89462 h 5235856"/>
              <a:gd name="connsiteX4" fmla="*/ 248382 w 271176"/>
              <a:gd name="connsiteY4" fmla="*/ 5235856 h 5235856"/>
              <a:gd name="connsiteX0" fmla="*/ 14720 w 271176"/>
              <a:gd name="connsiteY0" fmla="*/ 4734765 h 5235856"/>
              <a:gd name="connsiteX1" fmla="*/ 20561 w 271176"/>
              <a:gd name="connsiteY1" fmla="*/ 168398 h 5235856"/>
              <a:gd name="connsiteX2" fmla="*/ 149940 w 271176"/>
              <a:gd name="connsiteY2" fmla="*/ 13156 h 5235856"/>
              <a:gd name="connsiteX3" fmla="*/ 265316 w 271176"/>
              <a:gd name="connsiteY3" fmla="*/ 89462 h 5235856"/>
              <a:gd name="connsiteX4" fmla="*/ 248382 w 271176"/>
              <a:gd name="connsiteY4" fmla="*/ 5235856 h 5235856"/>
              <a:gd name="connsiteX0" fmla="*/ 14720 w 271176"/>
              <a:gd name="connsiteY0" fmla="*/ 4734765 h 5235856"/>
              <a:gd name="connsiteX1" fmla="*/ 20561 w 271176"/>
              <a:gd name="connsiteY1" fmla="*/ 168398 h 5235856"/>
              <a:gd name="connsiteX2" fmla="*/ 149940 w 271176"/>
              <a:gd name="connsiteY2" fmla="*/ 13156 h 5235856"/>
              <a:gd name="connsiteX3" fmla="*/ 265316 w 271176"/>
              <a:gd name="connsiteY3" fmla="*/ 89462 h 5235856"/>
              <a:gd name="connsiteX4" fmla="*/ 248382 w 271176"/>
              <a:gd name="connsiteY4" fmla="*/ 5235856 h 5235856"/>
              <a:gd name="connsiteX0" fmla="*/ 14720 w 300269"/>
              <a:gd name="connsiteY0" fmla="*/ 4793681 h 5294772"/>
              <a:gd name="connsiteX1" fmla="*/ 20561 w 300269"/>
              <a:gd name="connsiteY1" fmla="*/ 227314 h 5294772"/>
              <a:gd name="connsiteX2" fmla="*/ 149940 w 300269"/>
              <a:gd name="connsiteY2" fmla="*/ 72072 h 5294772"/>
              <a:gd name="connsiteX3" fmla="*/ 265316 w 300269"/>
              <a:gd name="connsiteY3" fmla="*/ 148378 h 5294772"/>
              <a:gd name="connsiteX4" fmla="*/ 248382 w 300269"/>
              <a:gd name="connsiteY4" fmla="*/ 5294772 h 5294772"/>
              <a:gd name="connsiteX0" fmla="*/ 14720 w 300269"/>
              <a:gd name="connsiteY0" fmla="*/ 4793681 h 5294772"/>
              <a:gd name="connsiteX1" fmla="*/ 20561 w 300269"/>
              <a:gd name="connsiteY1" fmla="*/ 227314 h 5294772"/>
              <a:gd name="connsiteX2" fmla="*/ 149940 w 300269"/>
              <a:gd name="connsiteY2" fmla="*/ 72072 h 5294772"/>
              <a:gd name="connsiteX3" fmla="*/ 265316 w 300269"/>
              <a:gd name="connsiteY3" fmla="*/ 148378 h 5294772"/>
              <a:gd name="connsiteX4" fmla="*/ 248382 w 300269"/>
              <a:gd name="connsiteY4" fmla="*/ 5294772 h 5294772"/>
              <a:gd name="connsiteX0" fmla="*/ 11098 w 296647"/>
              <a:gd name="connsiteY0" fmla="*/ 4793681 h 5294772"/>
              <a:gd name="connsiteX1" fmla="*/ 16939 w 296647"/>
              <a:gd name="connsiteY1" fmla="*/ 227314 h 5294772"/>
              <a:gd name="connsiteX2" fmla="*/ 146318 w 296647"/>
              <a:gd name="connsiteY2" fmla="*/ 72072 h 5294772"/>
              <a:gd name="connsiteX3" fmla="*/ 261694 w 296647"/>
              <a:gd name="connsiteY3" fmla="*/ 148378 h 5294772"/>
              <a:gd name="connsiteX4" fmla="*/ 244760 w 296647"/>
              <a:gd name="connsiteY4" fmla="*/ 5294772 h 5294772"/>
              <a:gd name="connsiteX0" fmla="*/ 11098 w 296647"/>
              <a:gd name="connsiteY0" fmla="*/ 4793681 h 5294772"/>
              <a:gd name="connsiteX1" fmla="*/ 16939 w 296647"/>
              <a:gd name="connsiteY1" fmla="*/ 227314 h 5294772"/>
              <a:gd name="connsiteX2" fmla="*/ 146318 w 296647"/>
              <a:gd name="connsiteY2" fmla="*/ 72072 h 5294772"/>
              <a:gd name="connsiteX3" fmla="*/ 261694 w 296647"/>
              <a:gd name="connsiteY3" fmla="*/ 148378 h 5294772"/>
              <a:gd name="connsiteX4" fmla="*/ 244760 w 296647"/>
              <a:gd name="connsiteY4" fmla="*/ 5294772 h 5294772"/>
              <a:gd name="connsiteX0" fmla="*/ 11098 w 261694"/>
              <a:gd name="connsiteY0" fmla="*/ 4721609 h 5222700"/>
              <a:gd name="connsiteX1" fmla="*/ 16939 w 261694"/>
              <a:gd name="connsiteY1" fmla="*/ 155242 h 5222700"/>
              <a:gd name="connsiteX2" fmla="*/ 146318 w 261694"/>
              <a:gd name="connsiteY2" fmla="*/ 0 h 5222700"/>
              <a:gd name="connsiteX3" fmla="*/ 261694 w 261694"/>
              <a:gd name="connsiteY3" fmla="*/ 76306 h 5222700"/>
              <a:gd name="connsiteX4" fmla="*/ 244760 w 261694"/>
              <a:gd name="connsiteY4" fmla="*/ 5222700 h 5222700"/>
              <a:gd name="connsiteX0" fmla="*/ 11098 w 261694"/>
              <a:gd name="connsiteY0" fmla="*/ 5489879 h 5990970"/>
              <a:gd name="connsiteX1" fmla="*/ 16939 w 261694"/>
              <a:gd name="connsiteY1" fmla="*/ 923512 h 5990970"/>
              <a:gd name="connsiteX2" fmla="*/ 261694 w 261694"/>
              <a:gd name="connsiteY2" fmla="*/ 844576 h 5990970"/>
              <a:gd name="connsiteX3" fmla="*/ 244760 w 261694"/>
              <a:gd name="connsiteY3" fmla="*/ 5990970 h 5990970"/>
              <a:gd name="connsiteX0" fmla="*/ 11098 w 261694"/>
              <a:gd name="connsiteY0" fmla="*/ 5340584 h 5841675"/>
              <a:gd name="connsiteX1" fmla="*/ 16939 w 261694"/>
              <a:gd name="connsiteY1" fmla="*/ 774217 h 5841675"/>
              <a:gd name="connsiteX2" fmla="*/ 261694 w 261694"/>
              <a:gd name="connsiteY2" fmla="*/ 695281 h 5841675"/>
              <a:gd name="connsiteX3" fmla="*/ 244760 w 261694"/>
              <a:gd name="connsiteY3" fmla="*/ 5841675 h 5841675"/>
              <a:gd name="connsiteX0" fmla="*/ 11098 w 261694"/>
              <a:gd name="connsiteY0" fmla="*/ 4645303 h 5146394"/>
              <a:gd name="connsiteX1" fmla="*/ 16939 w 261694"/>
              <a:gd name="connsiteY1" fmla="*/ 78936 h 5146394"/>
              <a:gd name="connsiteX2" fmla="*/ 261694 w 261694"/>
              <a:gd name="connsiteY2" fmla="*/ 0 h 5146394"/>
              <a:gd name="connsiteX3" fmla="*/ 244760 w 261694"/>
              <a:gd name="connsiteY3" fmla="*/ 5146394 h 5146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1694" h="5146394">
                <a:moveTo>
                  <a:pt x="11098" y="4645303"/>
                </a:moveTo>
                <a:cubicBezTo>
                  <a:pt x="12071" y="3884242"/>
                  <a:pt x="0" y="863376"/>
                  <a:pt x="16939" y="78936"/>
                </a:cubicBezTo>
                <a:cubicBezTo>
                  <a:pt x="108409" y="43851"/>
                  <a:pt x="143744" y="42053"/>
                  <a:pt x="261694" y="0"/>
                </a:cubicBezTo>
                <a:cubicBezTo>
                  <a:pt x="256049" y="1715465"/>
                  <a:pt x="250405" y="3430929"/>
                  <a:pt x="244760" y="5146394"/>
                </a:cubicBezTo>
              </a:path>
            </a:pathLst>
          </a:custGeom>
          <a:gradFill flip="none" rotWithShape="1">
            <a:gsLst>
              <a:gs pos="32000">
                <a:srgbClr val="0F8AB1"/>
              </a:gs>
              <a:gs pos="70000">
                <a:srgbClr val="1E4B70"/>
              </a:gs>
            </a:gsLst>
            <a:path path="circle">
              <a:fillToRect r="100000" b="100000"/>
            </a:path>
            <a:tileRect l="-100000" t="-10000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1342" tIns="45706" rIns="91342" bIns="45706"/>
          <a:lstStyle/>
          <a:p>
            <a:pPr defTabSz="913325">
              <a:defRPr/>
            </a:pPr>
            <a:endParaRPr lang="zh-TW" altLang="en-US">
              <a:solidFill>
                <a:prstClr val="black"/>
              </a:solidFill>
              <a:latin typeface="Gill Sans MT" pitchFamily="34" charset="0"/>
              <a:ea typeface="微軟正黑體" pitchFamily="34" charset="-120"/>
              <a:cs typeface="新細明體" pitchFamily="-65" charset="-120"/>
            </a:endParaRPr>
          </a:p>
        </p:txBody>
      </p:sp>
      <p:sp>
        <p:nvSpPr>
          <p:cNvPr id="16" name="內容版面配置區 16"/>
          <p:cNvSpPr>
            <a:spLocks noGrp="1"/>
          </p:cNvSpPr>
          <p:nvPr>
            <p:ph sz="quarter" idx="22"/>
          </p:nvPr>
        </p:nvSpPr>
        <p:spPr>
          <a:xfrm>
            <a:off x="2495603" y="1958434"/>
            <a:ext cx="9181020" cy="3096343"/>
          </a:xfrm>
        </p:spPr>
        <p:txBody>
          <a:bodyPr>
            <a:normAutofit/>
          </a:bodyPr>
          <a:lstStyle>
            <a:lvl1pPr>
              <a:buNone/>
              <a:defRPr sz="31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</a:defRPr>
            </a:lvl1pPr>
            <a:lvl2pPr>
              <a:defRPr baseline="0">
                <a:solidFill>
                  <a:srgbClr val="333333"/>
                </a:solidFill>
                <a:latin typeface="Gill Sans MT" pitchFamily="34" charset="0"/>
                <a:ea typeface="微軟正黑體" pitchFamily="34" charset="-120"/>
              </a:defRPr>
            </a:lvl2pPr>
            <a:lvl3pPr>
              <a:defRPr baseline="0">
                <a:solidFill>
                  <a:srgbClr val="333333"/>
                </a:solidFill>
                <a:latin typeface="Gill Sans MT" pitchFamily="34" charset="0"/>
                <a:ea typeface="微軟正黑體" pitchFamily="34" charset="-120"/>
              </a:defRPr>
            </a:lvl3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</p:txBody>
      </p:sp>
      <p:sp>
        <p:nvSpPr>
          <p:cNvPr id="5" name="頁尾版面配置區 7"/>
          <p:cNvSpPr>
            <a:spLocks noGrp="1"/>
          </p:cNvSpPr>
          <p:nvPr>
            <p:ph type="ftr" sz="quarter" idx="23"/>
          </p:nvPr>
        </p:nvSpPr>
        <p:spPr>
          <a:xfrm>
            <a:off x="7356475" y="6356350"/>
            <a:ext cx="3860800" cy="365125"/>
          </a:xfr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kumimoji="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ontent_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手繪多邊形 6"/>
          <p:cNvSpPr/>
          <p:nvPr userDrawn="1"/>
        </p:nvSpPr>
        <p:spPr>
          <a:xfrm rot="10800000" flipH="1">
            <a:off x="-6350" y="0"/>
            <a:ext cx="6462713" cy="6873875"/>
          </a:xfrm>
          <a:custGeom>
            <a:avLst/>
            <a:gdLst>
              <a:gd name="connsiteX0" fmla="*/ 0 w 5143500"/>
              <a:gd name="connsiteY0" fmla="*/ 5143500 h 5143500"/>
              <a:gd name="connsiteX1" fmla="*/ 0 w 5143500"/>
              <a:gd name="connsiteY1" fmla="*/ 0 h 5143500"/>
              <a:gd name="connsiteX2" fmla="*/ 5143500 w 5143500"/>
              <a:gd name="connsiteY2" fmla="*/ 5143500 h 5143500"/>
              <a:gd name="connsiteX3" fmla="*/ 0 w 5143500"/>
              <a:gd name="connsiteY3" fmla="*/ 5143500 h 5143500"/>
              <a:gd name="connsiteX0" fmla="*/ 0 w 5143500"/>
              <a:gd name="connsiteY0" fmla="*/ 5143500 h 5143500"/>
              <a:gd name="connsiteX1" fmla="*/ 0 w 5143500"/>
              <a:gd name="connsiteY1" fmla="*/ 0 h 5143500"/>
              <a:gd name="connsiteX2" fmla="*/ 1628775 w 5143500"/>
              <a:gd name="connsiteY2" fmla="*/ 1619250 h 5143500"/>
              <a:gd name="connsiteX3" fmla="*/ 5143500 w 5143500"/>
              <a:gd name="connsiteY3" fmla="*/ 5143500 h 5143500"/>
              <a:gd name="connsiteX4" fmla="*/ 0 w 5143500"/>
              <a:gd name="connsiteY4" fmla="*/ 5143500 h 5143500"/>
              <a:gd name="connsiteX0" fmla="*/ 0 w 5143500"/>
              <a:gd name="connsiteY0" fmla="*/ 5143500 h 5143500"/>
              <a:gd name="connsiteX1" fmla="*/ 0 w 5143500"/>
              <a:gd name="connsiteY1" fmla="*/ 0 h 5143500"/>
              <a:gd name="connsiteX2" fmla="*/ 2726795 w 5143500"/>
              <a:gd name="connsiteY2" fmla="*/ 0 h 5143500"/>
              <a:gd name="connsiteX3" fmla="*/ 5143500 w 5143500"/>
              <a:gd name="connsiteY3" fmla="*/ 5143500 h 5143500"/>
              <a:gd name="connsiteX4" fmla="*/ 0 w 5143500"/>
              <a:gd name="connsiteY4" fmla="*/ 5143500 h 5143500"/>
              <a:gd name="connsiteX0" fmla="*/ 0 w 5143500"/>
              <a:gd name="connsiteY0" fmla="*/ 5143500 h 5166077"/>
              <a:gd name="connsiteX1" fmla="*/ 0 w 5143500"/>
              <a:gd name="connsiteY1" fmla="*/ 0 h 5166077"/>
              <a:gd name="connsiteX2" fmla="*/ 2726795 w 5143500"/>
              <a:gd name="connsiteY2" fmla="*/ 0 h 5166077"/>
              <a:gd name="connsiteX3" fmla="*/ 5143500 w 5143500"/>
              <a:gd name="connsiteY3" fmla="*/ 5143500 h 5166077"/>
              <a:gd name="connsiteX4" fmla="*/ 209782 w 5143500"/>
              <a:gd name="connsiteY4" fmla="*/ 5166077 h 5166077"/>
              <a:gd name="connsiteX5" fmla="*/ 0 w 5143500"/>
              <a:gd name="connsiteY5" fmla="*/ 5143500 h 5166077"/>
              <a:gd name="connsiteX0" fmla="*/ 0 w 5143500"/>
              <a:gd name="connsiteY0" fmla="*/ 5143500 h 5166077"/>
              <a:gd name="connsiteX1" fmla="*/ 0 w 5143500"/>
              <a:gd name="connsiteY1" fmla="*/ 0 h 5166077"/>
              <a:gd name="connsiteX2" fmla="*/ 198495 w 5143500"/>
              <a:gd name="connsiteY2" fmla="*/ 18342 h 5166077"/>
              <a:gd name="connsiteX3" fmla="*/ 2726795 w 5143500"/>
              <a:gd name="connsiteY3" fmla="*/ 0 h 5166077"/>
              <a:gd name="connsiteX4" fmla="*/ 5143500 w 5143500"/>
              <a:gd name="connsiteY4" fmla="*/ 5143500 h 5166077"/>
              <a:gd name="connsiteX5" fmla="*/ 209782 w 5143500"/>
              <a:gd name="connsiteY5" fmla="*/ 5166077 h 5166077"/>
              <a:gd name="connsiteX6" fmla="*/ 0 w 5143500"/>
              <a:gd name="connsiteY6" fmla="*/ 5143500 h 5166077"/>
              <a:gd name="connsiteX0" fmla="*/ 0 w 5143500"/>
              <a:gd name="connsiteY0" fmla="*/ 5143500 h 5166077"/>
              <a:gd name="connsiteX1" fmla="*/ 198495 w 5143500"/>
              <a:gd name="connsiteY1" fmla="*/ 18342 h 5166077"/>
              <a:gd name="connsiteX2" fmla="*/ 2726795 w 5143500"/>
              <a:gd name="connsiteY2" fmla="*/ 0 h 5166077"/>
              <a:gd name="connsiteX3" fmla="*/ 5143500 w 5143500"/>
              <a:gd name="connsiteY3" fmla="*/ 5143500 h 5166077"/>
              <a:gd name="connsiteX4" fmla="*/ 209782 w 5143500"/>
              <a:gd name="connsiteY4" fmla="*/ 5166077 h 5166077"/>
              <a:gd name="connsiteX5" fmla="*/ 0 w 5143500"/>
              <a:gd name="connsiteY5" fmla="*/ 5143500 h 5166077"/>
              <a:gd name="connsiteX0" fmla="*/ 11287 w 4945005"/>
              <a:gd name="connsiteY0" fmla="*/ 5166077 h 5166077"/>
              <a:gd name="connsiteX1" fmla="*/ 0 w 4945005"/>
              <a:gd name="connsiteY1" fmla="*/ 18342 h 5166077"/>
              <a:gd name="connsiteX2" fmla="*/ 2528300 w 4945005"/>
              <a:gd name="connsiteY2" fmla="*/ 0 h 5166077"/>
              <a:gd name="connsiteX3" fmla="*/ 4945005 w 4945005"/>
              <a:gd name="connsiteY3" fmla="*/ 5143500 h 5166077"/>
              <a:gd name="connsiteX4" fmla="*/ 11287 w 4945005"/>
              <a:gd name="connsiteY4" fmla="*/ 5166077 h 5166077"/>
              <a:gd name="connsiteX0" fmla="*/ 1329495 w 4945005"/>
              <a:gd name="connsiteY0" fmla="*/ 5153850 h 5153850"/>
              <a:gd name="connsiteX1" fmla="*/ 0 w 4945005"/>
              <a:gd name="connsiteY1" fmla="*/ 18342 h 5153850"/>
              <a:gd name="connsiteX2" fmla="*/ 2528300 w 4945005"/>
              <a:gd name="connsiteY2" fmla="*/ 0 h 5153850"/>
              <a:gd name="connsiteX3" fmla="*/ 4945005 w 4945005"/>
              <a:gd name="connsiteY3" fmla="*/ 5143500 h 5153850"/>
              <a:gd name="connsiteX4" fmla="*/ 1329495 w 4945005"/>
              <a:gd name="connsiteY4" fmla="*/ 5153850 h 5153850"/>
              <a:gd name="connsiteX0" fmla="*/ 3762 w 3619272"/>
              <a:gd name="connsiteY0" fmla="*/ 5153850 h 5153850"/>
              <a:gd name="connsiteX1" fmla="*/ 3762 w 3619272"/>
              <a:gd name="connsiteY1" fmla="*/ 12481 h 5153850"/>
              <a:gd name="connsiteX2" fmla="*/ 1202567 w 3619272"/>
              <a:gd name="connsiteY2" fmla="*/ 0 h 5153850"/>
              <a:gd name="connsiteX3" fmla="*/ 3619272 w 3619272"/>
              <a:gd name="connsiteY3" fmla="*/ 5143500 h 5153850"/>
              <a:gd name="connsiteX4" fmla="*/ 3762 w 3619272"/>
              <a:gd name="connsiteY4" fmla="*/ 5153850 h 5153850"/>
              <a:gd name="connsiteX0" fmla="*/ 3762 w 3633146"/>
              <a:gd name="connsiteY0" fmla="*/ 5153850 h 5153850"/>
              <a:gd name="connsiteX1" fmla="*/ 3762 w 3633146"/>
              <a:gd name="connsiteY1" fmla="*/ 12481 h 5153850"/>
              <a:gd name="connsiteX2" fmla="*/ 1202567 w 3633146"/>
              <a:gd name="connsiteY2" fmla="*/ 0 h 5153850"/>
              <a:gd name="connsiteX3" fmla="*/ 3633146 w 3633146"/>
              <a:gd name="connsiteY3" fmla="*/ 5153849 h 5153850"/>
              <a:gd name="connsiteX4" fmla="*/ 3762 w 3633146"/>
              <a:gd name="connsiteY4" fmla="*/ 5153850 h 5153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33146" h="5153850">
                <a:moveTo>
                  <a:pt x="3762" y="5153850"/>
                </a:moveTo>
                <a:cubicBezTo>
                  <a:pt x="0" y="3437938"/>
                  <a:pt x="7524" y="1728393"/>
                  <a:pt x="3762" y="12481"/>
                </a:cubicBezTo>
                <a:lnTo>
                  <a:pt x="1202567" y="0"/>
                </a:lnTo>
                <a:lnTo>
                  <a:pt x="3633146" y="5153849"/>
                </a:lnTo>
                <a:lnTo>
                  <a:pt x="3762" y="5153850"/>
                </a:lnTo>
                <a:close/>
              </a:path>
            </a:pathLst>
          </a:custGeom>
          <a:solidFill>
            <a:schemeClr val="tx1">
              <a:alpha val="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42" tIns="45706" rIns="91342" bIns="45706" anchor="ctr"/>
          <a:lstStyle/>
          <a:p>
            <a:pPr algn="ctr" defTabSz="913325" eaLnBrk="0" hangingPunct="0">
              <a:defRPr/>
            </a:pPr>
            <a:endParaRPr lang="zh-TW" altLang="en-US" sz="1500" dirty="0">
              <a:solidFill>
                <a:prstClr val="white"/>
              </a:solidFill>
            </a:endParaRPr>
          </a:p>
        </p:txBody>
      </p:sp>
      <p:sp>
        <p:nvSpPr>
          <p:cNvPr id="5" name="手繪多邊形 14"/>
          <p:cNvSpPr/>
          <p:nvPr userDrawn="1"/>
        </p:nvSpPr>
        <p:spPr>
          <a:xfrm rot="1500000">
            <a:off x="3458521" y="-468633"/>
            <a:ext cx="406344" cy="7838941"/>
          </a:xfrm>
          <a:custGeom>
            <a:avLst/>
            <a:gdLst>
              <a:gd name="connsiteX0" fmla="*/ 0 w 225024"/>
              <a:gd name="connsiteY0" fmla="*/ 0 h 5940000"/>
              <a:gd name="connsiteX1" fmla="*/ 225024 w 225024"/>
              <a:gd name="connsiteY1" fmla="*/ 0 h 5940000"/>
              <a:gd name="connsiteX2" fmla="*/ 225024 w 225024"/>
              <a:gd name="connsiteY2" fmla="*/ 5940000 h 5940000"/>
              <a:gd name="connsiteX3" fmla="*/ 0 w 225024"/>
              <a:gd name="connsiteY3" fmla="*/ 5940000 h 5940000"/>
              <a:gd name="connsiteX4" fmla="*/ 0 w 225024"/>
              <a:gd name="connsiteY4" fmla="*/ 0 h 5940000"/>
              <a:gd name="connsiteX0" fmla="*/ 9369 w 234393"/>
              <a:gd name="connsiteY0" fmla="*/ 0 h 5940000"/>
              <a:gd name="connsiteX1" fmla="*/ 234393 w 234393"/>
              <a:gd name="connsiteY1" fmla="*/ 0 h 5940000"/>
              <a:gd name="connsiteX2" fmla="*/ 234393 w 234393"/>
              <a:gd name="connsiteY2" fmla="*/ 5940000 h 5940000"/>
              <a:gd name="connsiteX3" fmla="*/ 9369 w 234393"/>
              <a:gd name="connsiteY3" fmla="*/ 5940000 h 5940000"/>
              <a:gd name="connsiteX4" fmla="*/ 0 w 234393"/>
              <a:gd name="connsiteY4" fmla="*/ 159259 h 5940000"/>
              <a:gd name="connsiteX5" fmla="*/ 9369 w 234393"/>
              <a:gd name="connsiteY5" fmla="*/ 0 h 5940000"/>
              <a:gd name="connsiteX0" fmla="*/ 9369 w 234393"/>
              <a:gd name="connsiteY0" fmla="*/ 0 h 5940000"/>
              <a:gd name="connsiteX1" fmla="*/ 234393 w 234393"/>
              <a:gd name="connsiteY1" fmla="*/ 0 h 5940000"/>
              <a:gd name="connsiteX2" fmla="*/ 228474 w 234393"/>
              <a:gd name="connsiteY2" fmla="*/ 63230 h 5940000"/>
              <a:gd name="connsiteX3" fmla="*/ 234393 w 234393"/>
              <a:gd name="connsiteY3" fmla="*/ 5940000 h 5940000"/>
              <a:gd name="connsiteX4" fmla="*/ 9369 w 234393"/>
              <a:gd name="connsiteY4" fmla="*/ 5940000 h 5940000"/>
              <a:gd name="connsiteX5" fmla="*/ 0 w 234393"/>
              <a:gd name="connsiteY5" fmla="*/ 159259 h 5940000"/>
              <a:gd name="connsiteX6" fmla="*/ 9369 w 234393"/>
              <a:gd name="connsiteY6" fmla="*/ 0 h 5940000"/>
              <a:gd name="connsiteX0" fmla="*/ 9369 w 234393"/>
              <a:gd name="connsiteY0" fmla="*/ 0 h 5940000"/>
              <a:gd name="connsiteX1" fmla="*/ 228474 w 234393"/>
              <a:gd name="connsiteY1" fmla="*/ 63230 h 5940000"/>
              <a:gd name="connsiteX2" fmla="*/ 234393 w 234393"/>
              <a:gd name="connsiteY2" fmla="*/ 5940000 h 5940000"/>
              <a:gd name="connsiteX3" fmla="*/ 9369 w 234393"/>
              <a:gd name="connsiteY3" fmla="*/ 5940000 h 5940000"/>
              <a:gd name="connsiteX4" fmla="*/ 0 w 234393"/>
              <a:gd name="connsiteY4" fmla="*/ 159259 h 5940000"/>
              <a:gd name="connsiteX5" fmla="*/ 9369 w 234393"/>
              <a:gd name="connsiteY5" fmla="*/ 0 h 5940000"/>
              <a:gd name="connsiteX0" fmla="*/ 0 w 234393"/>
              <a:gd name="connsiteY0" fmla="*/ 96029 h 5876770"/>
              <a:gd name="connsiteX1" fmla="*/ 228474 w 234393"/>
              <a:gd name="connsiteY1" fmla="*/ 0 h 5876770"/>
              <a:gd name="connsiteX2" fmla="*/ 234393 w 234393"/>
              <a:gd name="connsiteY2" fmla="*/ 5876770 h 5876770"/>
              <a:gd name="connsiteX3" fmla="*/ 9369 w 234393"/>
              <a:gd name="connsiteY3" fmla="*/ 5876770 h 5876770"/>
              <a:gd name="connsiteX4" fmla="*/ 0 w 234393"/>
              <a:gd name="connsiteY4" fmla="*/ 96029 h 5876770"/>
              <a:gd name="connsiteX0" fmla="*/ 0 w 234393"/>
              <a:gd name="connsiteY0" fmla="*/ 96029 h 5876770"/>
              <a:gd name="connsiteX1" fmla="*/ 228474 w 234393"/>
              <a:gd name="connsiteY1" fmla="*/ 0 h 5876770"/>
              <a:gd name="connsiteX2" fmla="*/ 219866 w 234393"/>
              <a:gd name="connsiteY2" fmla="*/ 5773826 h 5876770"/>
              <a:gd name="connsiteX3" fmla="*/ 234393 w 234393"/>
              <a:gd name="connsiteY3" fmla="*/ 5876770 h 5876770"/>
              <a:gd name="connsiteX4" fmla="*/ 9369 w 234393"/>
              <a:gd name="connsiteY4" fmla="*/ 5876770 h 5876770"/>
              <a:gd name="connsiteX5" fmla="*/ 0 w 234393"/>
              <a:gd name="connsiteY5" fmla="*/ 96029 h 5876770"/>
              <a:gd name="connsiteX0" fmla="*/ 0 w 228474"/>
              <a:gd name="connsiteY0" fmla="*/ 96029 h 5876770"/>
              <a:gd name="connsiteX1" fmla="*/ 228474 w 228474"/>
              <a:gd name="connsiteY1" fmla="*/ 0 h 5876770"/>
              <a:gd name="connsiteX2" fmla="*/ 219866 w 228474"/>
              <a:gd name="connsiteY2" fmla="*/ 5773826 h 5876770"/>
              <a:gd name="connsiteX3" fmla="*/ 9369 w 228474"/>
              <a:gd name="connsiteY3" fmla="*/ 5876770 h 5876770"/>
              <a:gd name="connsiteX4" fmla="*/ 0 w 228474"/>
              <a:gd name="connsiteY4" fmla="*/ 96029 h 5876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474" h="5876770">
                <a:moveTo>
                  <a:pt x="0" y="96029"/>
                </a:moveTo>
                <a:lnTo>
                  <a:pt x="228474" y="0"/>
                </a:lnTo>
                <a:cubicBezTo>
                  <a:pt x="225605" y="1924609"/>
                  <a:pt x="222735" y="3849217"/>
                  <a:pt x="219866" y="5773826"/>
                </a:cubicBezTo>
                <a:lnTo>
                  <a:pt x="9369" y="5876770"/>
                </a:lnTo>
                <a:lnTo>
                  <a:pt x="0" y="96029"/>
                </a:lnTo>
                <a:close/>
              </a:path>
            </a:pathLst>
          </a:custGeom>
          <a:gradFill flip="none" rotWithShape="1">
            <a:gsLst>
              <a:gs pos="32000">
                <a:srgbClr val="0F8AB1"/>
              </a:gs>
              <a:gs pos="70000">
                <a:srgbClr val="1E4B70"/>
              </a:gs>
            </a:gsLst>
            <a:path path="circle">
              <a:fillToRect r="100000" b="100000"/>
            </a:path>
            <a:tileRect l="-100000" t="-10000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1342" tIns="45706" rIns="91342" bIns="45706"/>
          <a:lstStyle/>
          <a:p>
            <a:pPr defTabSz="913325">
              <a:defRPr/>
            </a:pPr>
            <a:endParaRPr lang="zh-TW" altLang="en-US">
              <a:solidFill>
                <a:prstClr val="black"/>
              </a:solidFill>
              <a:latin typeface="Gill Sans MT" pitchFamily="34" charset="0"/>
              <a:ea typeface="微軟正黑體" pitchFamily="34" charset="-120"/>
              <a:cs typeface="新細明體" pitchFamily="-65" charset="-120"/>
            </a:endParaRPr>
          </a:p>
        </p:txBody>
      </p:sp>
      <p:sp>
        <p:nvSpPr>
          <p:cNvPr id="11" name="內容版面配置區 16"/>
          <p:cNvSpPr>
            <a:spLocks noGrp="1"/>
          </p:cNvSpPr>
          <p:nvPr>
            <p:ph sz="quarter" idx="22"/>
          </p:nvPr>
        </p:nvSpPr>
        <p:spPr>
          <a:xfrm>
            <a:off x="5915987" y="1328796"/>
            <a:ext cx="5940660" cy="4776529"/>
          </a:xfrm>
        </p:spPr>
        <p:txBody>
          <a:bodyPr/>
          <a:lstStyle>
            <a:lvl1pPr>
              <a:defRPr sz="20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</a:defRPr>
            </a:lvl1pPr>
            <a:lvl2pPr>
              <a:defRPr baseline="0">
                <a:solidFill>
                  <a:srgbClr val="333333"/>
                </a:solidFill>
                <a:latin typeface="Gill Sans MT" pitchFamily="34" charset="0"/>
                <a:ea typeface="微軟正黑體" pitchFamily="34" charset="-120"/>
              </a:defRPr>
            </a:lvl2pPr>
            <a:lvl3pPr>
              <a:defRPr baseline="0">
                <a:solidFill>
                  <a:srgbClr val="333333"/>
                </a:solidFill>
                <a:latin typeface="Gill Sans MT" pitchFamily="34" charset="0"/>
                <a:ea typeface="微軟正黑體" pitchFamily="34" charset="-120"/>
              </a:defRPr>
            </a:lvl3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</p:txBody>
      </p:sp>
      <p:sp>
        <p:nvSpPr>
          <p:cNvPr id="14" name="文字版面配置區 12"/>
          <p:cNvSpPr>
            <a:spLocks noGrp="1"/>
          </p:cNvSpPr>
          <p:nvPr>
            <p:ph type="body" sz="quarter" idx="19"/>
          </p:nvPr>
        </p:nvSpPr>
        <p:spPr>
          <a:xfrm>
            <a:off x="707409" y="1364775"/>
            <a:ext cx="2988331" cy="2019225"/>
          </a:xfrm>
        </p:spPr>
        <p:txBody>
          <a:bodyPr>
            <a:normAutofit/>
          </a:bodyPr>
          <a:lstStyle>
            <a:lvl1pPr marL="0" marR="0" indent="-342514" algn="l" defTabSz="91332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kumimoji="1" lang="zh-TW" altLang="en-US" sz="3100" b="1" kern="1200" baseline="0" dirty="0" smtClean="0">
                <a:solidFill>
                  <a:srgbClr val="00698E"/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1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</p:txBody>
      </p:sp>
      <p:sp>
        <p:nvSpPr>
          <p:cNvPr id="6" name="頁尾版面配置區 7"/>
          <p:cNvSpPr>
            <a:spLocks noGrp="1"/>
          </p:cNvSpPr>
          <p:nvPr>
            <p:ph type="ftr" sz="quarter" idx="23"/>
          </p:nvPr>
        </p:nvSpPr>
        <p:spPr>
          <a:xfrm>
            <a:off x="7356475" y="6356350"/>
            <a:ext cx="3860800" cy="365125"/>
          </a:xfr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kumimoji="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1" descr="Y:\暫放區\TOM\簡英.jp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22425" y="2528888"/>
            <a:ext cx="8947150" cy="1800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手繪多邊形 12"/>
          <p:cNvSpPr/>
          <p:nvPr userDrawn="1"/>
        </p:nvSpPr>
        <p:spPr>
          <a:xfrm>
            <a:off x="1" y="6129435"/>
            <a:ext cx="12192000" cy="495056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162 h 10162"/>
              <a:gd name="connsiteX1" fmla="*/ 0 w 10000"/>
              <a:gd name="connsiteY1" fmla="*/ 0 h 10162"/>
              <a:gd name="connsiteX2" fmla="*/ 10000 w 10000"/>
              <a:gd name="connsiteY2" fmla="*/ 162 h 10162"/>
              <a:gd name="connsiteX3" fmla="*/ 10000 w 10000"/>
              <a:gd name="connsiteY3" fmla="*/ 10162 h 10162"/>
              <a:gd name="connsiteX4" fmla="*/ 0 w 10000"/>
              <a:gd name="connsiteY4" fmla="*/ 10162 h 10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162">
                <a:moveTo>
                  <a:pt x="0" y="10162"/>
                </a:moveTo>
                <a:lnTo>
                  <a:pt x="0" y="0"/>
                </a:lnTo>
                <a:lnTo>
                  <a:pt x="10000" y="162"/>
                </a:lnTo>
                <a:lnTo>
                  <a:pt x="10000" y="10162"/>
                </a:lnTo>
                <a:lnTo>
                  <a:pt x="0" y="10162"/>
                </a:lnTo>
                <a:close/>
              </a:path>
            </a:pathLst>
          </a:custGeom>
          <a:gradFill flip="none" rotWithShape="1">
            <a:gsLst>
              <a:gs pos="32000">
                <a:srgbClr val="0F8AB1"/>
              </a:gs>
              <a:gs pos="70000">
                <a:srgbClr val="1E4B70"/>
              </a:gs>
            </a:gsLst>
            <a:path path="circle">
              <a:fillToRect r="100000" b="100000"/>
            </a:path>
            <a:tileRect l="-100000" t="-10000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1342" tIns="45706" rIns="91342" bIns="45706"/>
          <a:lstStyle/>
          <a:p>
            <a:pPr defTabSz="913325">
              <a:defRPr/>
            </a:pPr>
            <a:endParaRPr lang="zh-TW" altLang="en-US">
              <a:solidFill>
                <a:prstClr val="black"/>
              </a:solidFill>
              <a:latin typeface="Gill Sans MT" pitchFamily="34" charset="0"/>
              <a:ea typeface="微軟正黑體" pitchFamily="34" charset="-120"/>
              <a:cs typeface="新細明體" pitchFamily="-65" charset="-120"/>
            </a:endParaRPr>
          </a:p>
        </p:txBody>
      </p:sp>
      <p:pic>
        <p:nvPicPr>
          <p:cNvPr id="4" name="Picture 2" descr="\\Auhqfs01\agm006$\Corpcom\Library\CIS\AUO\Logo Combination\AUO only\企業標誌 AUO only [轉換]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145713" y="322263"/>
            <a:ext cx="1530350" cy="404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頁尾版面配置區 7"/>
          <p:cNvSpPr>
            <a:spLocks noGrp="1"/>
          </p:cNvSpPr>
          <p:nvPr>
            <p:ph type="ftr" sz="quarter" idx="10"/>
          </p:nvPr>
        </p:nvSpPr>
        <p:spPr>
          <a:xfrm>
            <a:off x="7356475" y="6356350"/>
            <a:ext cx="3860800" cy="365125"/>
          </a:xfr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kumimoji="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5"/>
          <p:cNvSpPr/>
          <p:nvPr userDrawn="1"/>
        </p:nvSpPr>
        <p:spPr>
          <a:xfrm>
            <a:off x="876300" y="5049838"/>
            <a:ext cx="1304925" cy="790575"/>
          </a:xfrm>
          <a:prstGeom prst="rect">
            <a:avLst/>
          </a:prstGeom>
          <a:solidFill>
            <a:srgbClr val="2772E1"/>
          </a:solidFill>
          <a:ln w="38100">
            <a:solidFill>
              <a:srgbClr val="2772E1"/>
            </a:solidFill>
            <a:round/>
            <a:headEnd/>
            <a:tailEnd/>
          </a:ln>
        </p:spPr>
        <p:txBody>
          <a:bodyPr lIns="91342" tIns="45706" rIns="91342" bIns="45706"/>
          <a:lstStyle/>
          <a:p>
            <a:pPr algn="ctr" defTabSz="913325" eaLnBrk="0" hangingPunct="0">
              <a:defRPr/>
            </a:pPr>
            <a:endParaRPr lang="zh-TW" altLang="en-US" sz="1500" b="1" dirty="0">
              <a:solidFill>
                <a:prstClr val="white"/>
              </a:solidFill>
              <a:latin typeface="Gill Sans MT" pitchFamily="34" charset="0"/>
              <a:ea typeface="微軟正黑體" pitchFamily="34" charset="-120"/>
            </a:endParaRPr>
          </a:p>
        </p:txBody>
      </p:sp>
      <p:pic>
        <p:nvPicPr>
          <p:cNvPr id="4" name="Picture 6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35225" y="5049838"/>
            <a:ext cx="2297113" cy="82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矩形 7"/>
          <p:cNvSpPr/>
          <p:nvPr userDrawn="1"/>
        </p:nvSpPr>
        <p:spPr>
          <a:xfrm>
            <a:off x="876300" y="1500188"/>
            <a:ext cx="1304925" cy="792162"/>
          </a:xfrm>
          <a:prstGeom prst="rect">
            <a:avLst/>
          </a:prstGeom>
          <a:solidFill>
            <a:schemeClr val="bg1">
              <a:lumMod val="65000"/>
            </a:schemeClr>
          </a:solidFill>
          <a:ln w="38100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 lIns="91342" tIns="45706" rIns="91342" bIns="45706"/>
          <a:lstStyle/>
          <a:p>
            <a:pPr algn="ctr" defTabSz="913325" eaLnBrk="0" hangingPunct="0">
              <a:defRPr/>
            </a:pPr>
            <a:endParaRPr lang="zh-TW" altLang="en-US" sz="1500" b="1" dirty="0">
              <a:solidFill>
                <a:prstClr val="white"/>
              </a:solidFill>
              <a:latin typeface="Gill Sans MT" pitchFamily="34" charset="0"/>
              <a:ea typeface="微軟正黑體" pitchFamily="34" charset="-120"/>
            </a:endParaRPr>
          </a:p>
        </p:txBody>
      </p:sp>
      <p:sp>
        <p:nvSpPr>
          <p:cNvPr id="6" name="矩形 8"/>
          <p:cNvSpPr/>
          <p:nvPr userDrawn="1"/>
        </p:nvSpPr>
        <p:spPr>
          <a:xfrm>
            <a:off x="6875463" y="1500188"/>
            <a:ext cx="1304925" cy="792162"/>
          </a:xfrm>
          <a:prstGeom prst="rect">
            <a:avLst/>
          </a:prstGeom>
          <a:solidFill>
            <a:srgbClr val="F75B66"/>
          </a:solidFill>
          <a:ln w="38100">
            <a:solidFill>
              <a:srgbClr val="F75B66"/>
            </a:solidFill>
            <a:round/>
            <a:headEnd/>
            <a:tailEnd/>
          </a:ln>
        </p:spPr>
        <p:txBody>
          <a:bodyPr lIns="91342" tIns="45706" rIns="91342" bIns="45706"/>
          <a:lstStyle/>
          <a:p>
            <a:pPr algn="ctr" defTabSz="913325" eaLnBrk="0" hangingPunct="0">
              <a:defRPr/>
            </a:pPr>
            <a:endParaRPr lang="zh-TW" altLang="en-US" sz="1500" b="1" dirty="0">
              <a:solidFill>
                <a:prstClr val="white"/>
              </a:solidFill>
              <a:latin typeface="Gill Sans MT" pitchFamily="34" charset="0"/>
              <a:ea typeface="微軟正黑體" pitchFamily="34" charset="-120"/>
            </a:endParaRPr>
          </a:p>
        </p:txBody>
      </p:sp>
      <p:pic>
        <p:nvPicPr>
          <p:cNvPr id="7" name="Picture 4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35225" y="1500188"/>
            <a:ext cx="2297113" cy="850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7"/>
          <p:cNvPicPr>
            <a:picLocks noChangeAspect="1"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435975" y="1500188"/>
            <a:ext cx="2263775" cy="82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矩形 11"/>
          <p:cNvSpPr/>
          <p:nvPr userDrawn="1"/>
        </p:nvSpPr>
        <p:spPr>
          <a:xfrm>
            <a:off x="6875463" y="2692400"/>
            <a:ext cx="1304925" cy="790575"/>
          </a:xfrm>
          <a:prstGeom prst="rect">
            <a:avLst/>
          </a:prstGeom>
          <a:solidFill>
            <a:srgbClr val="F1AC01"/>
          </a:solidFill>
          <a:ln w="38100">
            <a:solidFill>
              <a:srgbClr val="F1AC01"/>
            </a:solidFill>
            <a:round/>
            <a:headEnd/>
            <a:tailEnd/>
          </a:ln>
        </p:spPr>
        <p:txBody>
          <a:bodyPr lIns="91342" tIns="45706" rIns="91342" bIns="45706"/>
          <a:lstStyle/>
          <a:p>
            <a:pPr algn="ctr" defTabSz="913325" eaLnBrk="0" hangingPunct="0">
              <a:defRPr/>
            </a:pPr>
            <a:endParaRPr lang="zh-TW" altLang="en-US" sz="1500" b="1" dirty="0">
              <a:solidFill>
                <a:prstClr val="white"/>
              </a:solidFill>
              <a:latin typeface="Gill Sans MT" pitchFamily="34" charset="0"/>
              <a:ea typeface="微軟正黑體" pitchFamily="34" charset="-120"/>
            </a:endParaRPr>
          </a:p>
        </p:txBody>
      </p:sp>
      <p:sp>
        <p:nvSpPr>
          <p:cNvPr id="10" name="矩形 12"/>
          <p:cNvSpPr/>
          <p:nvPr userDrawn="1"/>
        </p:nvSpPr>
        <p:spPr>
          <a:xfrm>
            <a:off x="876300" y="2692400"/>
            <a:ext cx="1304925" cy="790575"/>
          </a:xfrm>
          <a:prstGeom prst="rect">
            <a:avLst/>
          </a:prstGeom>
          <a:solidFill>
            <a:srgbClr val="5B5245"/>
          </a:solidFill>
          <a:ln w="38100">
            <a:solidFill>
              <a:srgbClr val="5B5245"/>
            </a:solidFill>
            <a:round/>
            <a:headEnd/>
            <a:tailEnd/>
          </a:ln>
        </p:spPr>
        <p:txBody>
          <a:bodyPr lIns="91342" tIns="45706" rIns="91342" bIns="45706"/>
          <a:lstStyle/>
          <a:p>
            <a:pPr algn="ctr" defTabSz="913325" eaLnBrk="0" hangingPunct="0">
              <a:defRPr/>
            </a:pPr>
            <a:endParaRPr lang="zh-TW" altLang="en-US" sz="1500" b="1" dirty="0">
              <a:solidFill>
                <a:prstClr val="white"/>
              </a:solidFill>
              <a:latin typeface="Gill Sans MT" pitchFamily="34" charset="0"/>
              <a:ea typeface="微軟正黑體" pitchFamily="34" charset="-120"/>
            </a:endParaRPr>
          </a:p>
        </p:txBody>
      </p:sp>
      <p:pic>
        <p:nvPicPr>
          <p:cNvPr id="11" name="Picture 3"/>
          <p:cNvPicPr>
            <a:picLocks noChangeAspect="1" noChangeArrowheads="1"/>
          </p:cNvPicPr>
          <p:nvPr userDrawn="1"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435225" y="2692400"/>
            <a:ext cx="2297113" cy="82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8"/>
          <p:cNvPicPr>
            <a:picLocks noChangeAspect="1" noChangeArrowheads="1"/>
          </p:cNvPicPr>
          <p:nvPr userDrawn="1"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8435975" y="2692400"/>
            <a:ext cx="2281238" cy="82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矩形 15"/>
          <p:cNvSpPr/>
          <p:nvPr userDrawn="1"/>
        </p:nvSpPr>
        <p:spPr>
          <a:xfrm>
            <a:off x="876300" y="3857625"/>
            <a:ext cx="1304925" cy="790575"/>
          </a:xfrm>
          <a:prstGeom prst="rect">
            <a:avLst/>
          </a:prstGeom>
          <a:solidFill>
            <a:srgbClr val="449E9A"/>
          </a:solidFill>
          <a:ln w="38100">
            <a:solidFill>
              <a:srgbClr val="449E9A"/>
            </a:solidFill>
            <a:round/>
            <a:headEnd/>
            <a:tailEnd/>
          </a:ln>
        </p:spPr>
        <p:txBody>
          <a:bodyPr lIns="91342" tIns="45706" rIns="91342" bIns="45706"/>
          <a:lstStyle/>
          <a:p>
            <a:pPr algn="ctr" defTabSz="913325" eaLnBrk="0" hangingPunct="0">
              <a:defRPr/>
            </a:pPr>
            <a:endParaRPr lang="zh-TW" altLang="en-US" sz="1500" b="1" dirty="0">
              <a:solidFill>
                <a:prstClr val="white"/>
              </a:solidFill>
              <a:latin typeface="Gill Sans MT" pitchFamily="34" charset="0"/>
              <a:ea typeface="微軟正黑體" pitchFamily="34" charset="-120"/>
            </a:endParaRPr>
          </a:p>
        </p:txBody>
      </p:sp>
      <p:sp>
        <p:nvSpPr>
          <p:cNvPr id="14" name="矩形 16"/>
          <p:cNvSpPr/>
          <p:nvPr userDrawn="1"/>
        </p:nvSpPr>
        <p:spPr>
          <a:xfrm>
            <a:off x="6875463" y="3857625"/>
            <a:ext cx="1304925" cy="790575"/>
          </a:xfrm>
          <a:prstGeom prst="rect">
            <a:avLst/>
          </a:prstGeom>
          <a:solidFill>
            <a:schemeClr val="bg2">
              <a:lumMod val="50000"/>
            </a:schemeClr>
          </a:solidFill>
          <a:ln w="38100">
            <a:noFill/>
            <a:round/>
            <a:headEnd/>
            <a:tailEnd/>
          </a:ln>
        </p:spPr>
        <p:txBody>
          <a:bodyPr lIns="91342" tIns="45706" rIns="91342" bIns="45706"/>
          <a:lstStyle/>
          <a:p>
            <a:pPr algn="ctr" defTabSz="913325" eaLnBrk="0" hangingPunct="0">
              <a:defRPr/>
            </a:pPr>
            <a:endParaRPr lang="zh-TW" altLang="en-US" sz="1100" b="1" dirty="0">
              <a:solidFill>
                <a:prstClr val="white"/>
              </a:solidFill>
              <a:latin typeface="Gill Sans MT" pitchFamily="34" charset="0"/>
              <a:ea typeface="微軟正黑體" pitchFamily="34" charset="-120"/>
            </a:endParaRPr>
          </a:p>
        </p:txBody>
      </p:sp>
      <p:pic>
        <p:nvPicPr>
          <p:cNvPr id="15" name="Picture 5"/>
          <p:cNvPicPr>
            <a:picLocks noChangeAspect="1" noChangeArrowheads="1"/>
          </p:cNvPicPr>
          <p:nvPr userDrawn="1"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435225" y="3857625"/>
            <a:ext cx="2297113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Picture 9"/>
          <p:cNvPicPr>
            <a:picLocks noChangeAspect="1" noChangeArrowheads="1"/>
          </p:cNvPicPr>
          <p:nvPr userDrawn="1"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8435975" y="3857625"/>
            <a:ext cx="2297113" cy="850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11"/>
          <p:cNvPicPr>
            <a:picLocks noChangeAspect="1" noChangeArrowheads="1"/>
          </p:cNvPicPr>
          <p:nvPr userDrawn="1"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8556625" y="4989513"/>
            <a:ext cx="227965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矩形 21"/>
          <p:cNvSpPr/>
          <p:nvPr userDrawn="1"/>
        </p:nvSpPr>
        <p:spPr>
          <a:xfrm>
            <a:off x="7235825" y="5168900"/>
            <a:ext cx="569913" cy="323850"/>
          </a:xfrm>
          <a:prstGeom prst="rect">
            <a:avLst/>
          </a:prstGeom>
        </p:spPr>
        <p:txBody>
          <a:bodyPr wrap="none" lIns="91342" tIns="45706" rIns="91342" bIns="45706">
            <a:spAutoFit/>
          </a:bodyPr>
          <a:lstStyle/>
          <a:p>
            <a:pPr defTabSz="913325" eaLnBrk="0" hangingPunct="0">
              <a:defRPr/>
            </a:pPr>
            <a:r>
              <a:rPr lang="zh-TW" altLang="en-US" sz="1500" dirty="0">
                <a:solidFill>
                  <a:prstClr val="black">
                    <a:lumMod val="75000"/>
                    <a:lumOff val="25000"/>
                  </a:prstClr>
                </a:solidFill>
                <a:latin typeface="Gill Sans MT" pitchFamily="34" charset="0"/>
                <a:ea typeface="微軟正黑體" pitchFamily="34" charset="-120"/>
              </a:rPr>
              <a:t>文字</a:t>
            </a: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19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kumimoji="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_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頁尾版面配置區 7"/>
          <p:cNvSpPr>
            <a:spLocks noGrp="1"/>
          </p:cNvSpPr>
          <p:nvPr>
            <p:ph type="ftr" sz="quarter" idx="25"/>
          </p:nvPr>
        </p:nvSpPr>
        <p:spPr>
          <a:xfrm>
            <a:off x="7236127" y="6356352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zh-TW" altLang="en-US" dirty="0"/>
          </a:p>
        </p:txBody>
      </p:sp>
      <p:sp>
        <p:nvSpPr>
          <p:cNvPr id="5" name="標題版面配置區 1"/>
          <p:cNvSpPr>
            <a:spLocks noGrp="1"/>
          </p:cNvSpPr>
          <p:nvPr>
            <p:ph type="title"/>
          </p:nvPr>
        </p:nvSpPr>
        <p:spPr>
          <a:xfrm>
            <a:off x="703822" y="308655"/>
            <a:ext cx="9952687" cy="9001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 altLang="zh-TW" dirty="0" smtClean="0"/>
              <a:t>Content</a:t>
            </a:r>
            <a:br>
              <a:rPr lang="en-US" altLang="zh-TW" dirty="0" smtClean="0"/>
            </a:br>
            <a:r>
              <a:rPr lang="en-US" altLang="zh-TW" dirty="0" smtClean="0"/>
              <a:t>Gill Sans MT or </a:t>
            </a:r>
            <a:r>
              <a:rPr lang="zh-TW" altLang="en-US" dirty="0" smtClean="0"/>
              <a:t>微軟正黑</a:t>
            </a:r>
            <a:endParaRPr lang="zh-TW" altLang="en-US" dirty="0"/>
          </a:p>
        </p:txBody>
      </p:sp>
      <p:sp>
        <p:nvSpPr>
          <p:cNvPr id="6" name="文字版面配置區 2"/>
          <p:cNvSpPr>
            <a:spLocks noGrp="1"/>
          </p:cNvSpPr>
          <p:nvPr>
            <p:ph idx="1"/>
          </p:nvPr>
        </p:nvSpPr>
        <p:spPr>
          <a:xfrm>
            <a:off x="695399" y="1388775"/>
            <a:ext cx="11221247" cy="52205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TW" dirty="0" smtClean="0"/>
              <a:t>Gill Sans MT </a:t>
            </a:r>
          </a:p>
          <a:p>
            <a:pPr lvl="0"/>
            <a:r>
              <a:rPr lang="zh-TW" altLang="en-US" dirty="0" smtClean="0"/>
              <a:t>微軟正黑</a:t>
            </a:r>
          </a:p>
        </p:txBody>
      </p:sp>
    </p:spTree>
    <p:extLst>
      <p:ext uri="{BB962C8B-B14F-4D97-AF65-F5344CB8AC3E}">
        <p14:creationId xmlns:p14="http://schemas.microsoft.com/office/powerpoint/2010/main" val="3849062739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5_content_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手繪多邊形 5"/>
          <p:cNvSpPr/>
          <p:nvPr userDrawn="1"/>
        </p:nvSpPr>
        <p:spPr>
          <a:xfrm>
            <a:off x="-588" y="0"/>
            <a:ext cx="12192000" cy="685800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2736 w 10000"/>
              <a:gd name="connsiteY1" fmla="*/ 0 h 10000"/>
              <a:gd name="connsiteX2" fmla="*/ 10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0 w 10000"/>
              <a:gd name="connsiteY1" fmla="*/ 0 h 10000"/>
              <a:gd name="connsiteX2" fmla="*/ 10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lnTo>
                  <a:pt x="0" y="0"/>
                </a:ln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close/>
              </a:path>
            </a:pathLst>
          </a:custGeom>
          <a:gradFill flip="none" rotWithShape="1">
            <a:gsLst>
              <a:gs pos="32000">
                <a:srgbClr val="0F8AB1"/>
              </a:gs>
              <a:gs pos="70000">
                <a:srgbClr val="1E4B70"/>
              </a:gs>
            </a:gsLst>
            <a:path path="circle">
              <a:fillToRect r="100000" b="100000"/>
            </a:path>
            <a:tileRect l="-100000" t="-10000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TW" altLang="en-US" sz="2400">
              <a:solidFill>
                <a:schemeClr val="tx1"/>
              </a:solidFill>
              <a:latin typeface="Gill Sans MT" pitchFamily="34" charset="0"/>
              <a:ea typeface="微軟正黑體" pitchFamily="34" charset="-120"/>
              <a:cs typeface="新細明體" pitchFamily="-65" charset="-120"/>
            </a:endParaRPr>
          </a:p>
        </p:txBody>
      </p:sp>
      <p:sp>
        <p:nvSpPr>
          <p:cNvPr id="7" name="手繪多邊形 6"/>
          <p:cNvSpPr/>
          <p:nvPr userDrawn="1"/>
        </p:nvSpPr>
        <p:spPr>
          <a:xfrm rot="10800000" flipH="1">
            <a:off x="-58603" y="3"/>
            <a:ext cx="3222837" cy="6858001"/>
          </a:xfrm>
          <a:custGeom>
            <a:avLst/>
            <a:gdLst>
              <a:gd name="connsiteX0" fmla="*/ 0 w 5143500"/>
              <a:gd name="connsiteY0" fmla="*/ 5143500 h 5143500"/>
              <a:gd name="connsiteX1" fmla="*/ 0 w 5143500"/>
              <a:gd name="connsiteY1" fmla="*/ 0 h 5143500"/>
              <a:gd name="connsiteX2" fmla="*/ 5143500 w 5143500"/>
              <a:gd name="connsiteY2" fmla="*/ 5143500 h 5143500"/>
              <a:gd name="connsiteX3" fmla="*/ 0 w 5143500"/>
              <a:gd name="connsiteY3" fmla="*/ 5143500 h 5143500"/>
              <a:gd name="connsiteX0" fmla="*/ 0 w 5143500"/>
              <a:gd name="connsiteY0" fmla="*/ 5143500 h 5143500"/>
              <a:gd name="connsiteX1" fmla="*/ 0 w 5143500"/>
              <a:gd name="connsiteY1" fmla="*/ 0 h 5143500"/>
              <a:gd name="connsiteX2" fmla="*/ 1628775 w 5143500"/>
              <a:gd name="connsiteY2" fmla="*/ 1619250 h 5143500"/>
              <a:gd name="connsiteX3" fmla="*/ 5143500 w 5143500"/>
              <a:gd name="connsiteY3" fmla="*/ 5143500 h 5143500"/>
              <a:gd name="connsiteX4" fmla="*/ 0 w 5143500"/>
              <a:gd name="connsiteY4" fmla="*/ 5143500 h 5143500"/>
              <a:gd name="connsiteX0" fmla="*/ 0 w 5143500"/>
              <a:gd name="connsiteY0" fmla="*/ 5143500 h 5143500"/>
              <a:gd name="connsiteX1" fmla="*/ 0 w 5143500"/>
              <a:gd name="connsiteY1" fmla="*/ 0 h 5143500"/>
              <a:gd name="connsiteX2" fmla="*/ 2726795 w 5143500"/>
              <a:gd name="connsiteY2" fmla="*/ 0 h 5143500"/>
              <a:gd name="connsiteX3" fmla="*/ 5143500 w 5143500"/>
              <a:gd name="connsiteY3" fmla="*/ 5143500 h 5143500"/>
              <a:gd name="connsiteX4" fmla="*/ 0 w 5143500"/>
              <a:gd name="connsiteY4" fmla="*/ 5143500 h 5143500"/>
              <a:gd name="connsiteX0" fmla="*/ 2481809 w 5143500"/>
              <a:gd name="connsiteY0" fmla="*/ 5143499 h 5143500"/>
              <a:gd name="connsiteX1" fmla="*/ 0 w 5143500"/>
              <a:gd name="connsiteY1" fmla="*/ 0 h 5143500"/>
              <a:gd name="connsiteX2" fmla="*/ 2726795 w 5143500"/>
              <a:gd name="connsiteY2" fmla="*/ 0 h 5143500"/>
              <a:gd name="connsiteX3" fmla="*/ 5143500 w 5143500"/>
              <a:gd name="connsiteY3" fmla="*/ 5143500 h 5143500"/>
              <a:gd name="connsiteX4" fmla="*/ 2481809 w 5143500"/>
              <a:gd name="connsiteY4" fmla="*/ 5143499 h 5143500"/>
              <a:gd name="connsiteX0" fmla="*/ 224986 w 2886677"/>
              <a:gd name="connsiteY0" fmla="*/ 5143500 h 5143501"/>
              <a:gd name="connsiteX1" fmla="*/ 0 w 2886677"/>
              <a:gd name="connsiteY1" fmla="*/ 0 h 5143501"/>
              <a:gd name="connsiteX2" fmla="*/ 469972 w 2886677"/>
              <a:gd name="connsiteY2" fmla="*/ 1 h 5143501"/>
              <a:gd name="connsiteX3" fmla="*/ 2886677 w 2886677"/>
              <a:gd name="connsiteY3" fmla="*/ 5143501 h 5143501"/>
              <a:gd name="connsiteX4" fmla="*/ 224986 w 2886677"/>
              <a:gd name="connsiteY4" fmla="*/ 5143500 h 5143501"/>
              <a:gd name="connsiteX0" fmla="*/ 0 w 2661691"/>
              <a:gd name="connsiteY0" fmla="*/ 5143500 h 5143501"/>
              <a:gd name="connsiteX1" fmla="*/ 288489 w 2661691"/>
              <a:gd name="connsiteY1" fmla="*/ 0 h 5143501"/>
              <a:gd name="connsiteX2" fmla="*/ 244986 w 2661691"/>
              <a:gd name="connsiteY2" fmla="*/ 1 h 5143501"/>
              <a:gd name="connsiteX3" fmla="*/ 2661691 w 2661691"/>
              <a:gd name="connsiteY3" fmla="*/ 5143501 h 5143501"/>
              <a:gd name="connsiteX4" fmla="*/ 0 w 2661691"/>
              <a:gd name="connsiteY4" fmla="*/ 5143500 h 5143501"/>
              <a:gd name="connsiteX0" fmla="*/ 43503 w 2416705"/>
              <a:gd name="connsiteY0" fmla="*/ 5143500 h 5143501"/>
              <a:gd name="connsiteX1" fmla="*/ 43503 w 2416705"/>
              <a:gd name="connsiteY1" fmla="*/ 0 h 5143501"/>
              <a:gd name="connsiteX2" fmla="*/ 0 w 2416705"/>
              <a:gd name="connsiteY2" fmla="*/ 1 h 5143501"/>
              <a:gd name="connsiteX3" fmla="*/ 2416705 w 2416705"/>
              <a:gd name="connsiteY3" fmla="*/ 5143501 h 5143501"/>
              <a:gd name="connsiteX4" fmla="*/ 43503 w 2416705"/>
              <a:gd name="connsiteY4" fmla="*/ 5143500 h 5143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16705" h="5143501">
                <a:moveTo>
                  <a:pt x="43503" y="5143500"/>
                </a:moveTo>
                <a:lnTo>
                  <a:pt x="43503" y="0"/>
                </a:lnTo>
                <a:lnTo>
                  <a:pt x="0" y="1"/>
                </a:lnTo>
                <a:lnTo>
                  <a:pt x="2416705" y="5143501"/>
                </a:lnTo>
                <a:lnTo>
                  <a:pt x="43503" y="5143500"/>
                </a:lnTo>
                <a:close/>
              </a:path>
            </a:pathLst>
          </a:custGeom>
          <a:solidFill>
            <a:srgbClr val="EBEB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533" baseline="0">
              <a:latin typeface="Gill Sans MT" pitchFamily="34" charset="0"/>
              <a:ea typeface="Noto Sans CJK SC Medium" pitchFamily="34" charset="-128"/>
            </a:endParaRPr>
          </a:p>
        </p:txBody>
      </p:sp>
      <p:sp>
        <p:nvSpPr>
          <p:cNvPr id="9" name="手繪多邊形 8"/>
          <p:cNvSpPr/>
          <p:nvPr userDrawn="1"/>
        </p:nvSpPr>
        <p:spPr>
          <a:xfrm rot="1500000">
            <a:off x="1108915" y="-419120"/>
            <a:ext cx="348925" cy="6861859"/>
          </a:xfrm>
          <a:custGeom>
            <a:avLst/>
            <a:gdLst>
              <a:gd name="connsiteX0" fmla="*/ 0 w 225024"/>
              <a:gd name="connsiteY0" fmla="*/ 0 h 5940000"/>
              <a:gd name="connsiteX1" fmla="*/ 225024 w 225024"/>
              <a:gd name="connsiteY1" fmla="*/ 0 h 5940000"/>
              <a:gd name="connsiteX2" fmla="*/ 225024 w 225024"/>
              <a:gd name="connsiteY2" fmla="*/ 5940000 h 5940000"/>
              <a:gd name="connsiteX3" fmla="*/ 0 w 225024"/>
              <a:gd name="connsiteY3" fmla="*/ 5940000 h 5940000"/>
              <a:gd name="connsiteX4" fmla="*/ 0 w 225024"/>
              <a:gd name="connsiteY4" fmla="*/ 0 h 5940000"/>
              <a:gd name="connsiteX0" fmla="*/ 13204 w 238228"/>
              <a:gd name="connsiteY0" fmla="*/ 0 h 5940000"/>
              <a:gd name="connsiteX1" fmla="*/ 238228 w 238228"/>
              <a:gd name="connsiteY1" fmla="*/ 0 h 5940000"/>
              <a:gd name="connsiteX2" fmla="*/ 238228 w 238228"/>
              <a:gd name="connsiteY2" fmla="*/ 5940000 h 5940000"/>
              <a:gd name="connsiteX3" fmla="*/ 13204 w 238228"/>
              <a:gd name="connsiteY3" fmla="*/ 5940000 h 5940000"/>
              <a:gd name="connsiteX4" fmla="*/ 0 w 238228"/>
              <a:gd name="connsiteY4" fmla="*/ 4730313 h 5940000"/>
              <a:gd name="connsiteX5" fmla="*/ 13204 w 238228"/>
              <a:gd name="connsiteY5" fmla="*/ 0 h 5940000"/>
              <a:gd name="connsiteX0" fmla="*/ 13204 w 238228"/>
              <a:gd name="connsiteY0" fmla="*/ 0 h 5940000"/>
              <a:gd name="connsiteX1" fmla="*/ 238228 w 238228"/>
              <a:gd name="connsiteY1" fmla="*/ 0 h 5940000"/>
              <a:gd name="connsiteX2" fmla="*/ 233662 w 238228"/>
              <a:gd name="connsiteY2" fmla="*/ 5231404 h 5940000"/>
              <a:gd name="connsiteX3" fmla="*/ 238228 w 238228"/>
              <a:gd name="connsiteY3" fmla="*/ 5940000 h 5940000"/>
              <a:gd name="connsiteX4" fmla="*/ 13204 w 238228"/>
              <a:gd name="connsiteY4" fmla="*/ 5940000 h 5940000"/>
              <a:gd name="connsiteX5" fmla="*/ 0 w 238228"/>
              <a:gd name="connsiteY5" fmla="*/ 4730313 h 5940000"/>
              <a:gd name="connsiteX6" fmla="*/ 13204 w 238228"/>
              <a:gd name="connsiteY6" fmla="*/ 0 h 5940000"/>
              <a:gd name="connsiteX0" fmla="*/ 13204 w 238228"/>
              <a:gd name="connsiteY0" fmla="*/ 5940000 h 6031440"/>
              <a:gd name="connsiteX1" fmla="*/ 0 w 238228"/>
              <a:gd name="connsiteY1" fmla="*/ 4730313 h 6031440"/>
              <a:gd name="connsiteX2" fmla="*/ 13204 w 238228"/>
              <a:gd name="connsiteY2" fmla="*/ 0 h 6031440"/>
              <a:gd name="connsiteX3" fmla="*/ 238228 w 238228"/>
              <a:gd name="connsiteY3" fmla="*/ 0 h 6031440"/>
              <a:gd name="connsiteX4" fmla="*/ 233662 w 238228"/>
              <a:gd name="connsiteY4" fmla="*/ 5231404 h 6031440"/>
              <a:gd name="connsiteX5" fmla="*/ 238228 w 238228"/>
              <a:gd name="connsiteY5" fmla="*/ 5940000 h 6031440"/>
              <a:gd name="connsiteX6" fmla="*/ 104644 w 238228"/>
              <a:gd name="connsiteY6" fmla="*/ 6031440 h 6031440"/>
              <a:gd name="connsiteX0" fmla="*/ 13204 w 238228"/>
              <a:gd name="connsiteY0" fmla="*/ 5940000 h 5940000"/>
              <a:gd name="connsiteX1" fmla="*/ 0 w 238228"/>
              <a:gd name="connsiteY1" fmla="*/ 4730313 h 5940000"/>
              <a:gd name="connsiteX2" fmla="*/ 13204 w 238228"/>
              <a:gd name="connsiteY2" fmla="*/ 0 h 5940000"/>
              <a:gd name="connsiteX3" fmla="*/ 238228 w 238228"/>
              <a:gd name="connsiteY3" fmla="*/ 0 h 5940000"/>
              <a:gd name="connsiteX4" fmla="*/ 233662 w 238228"/>
              <a:gd name="connsiteY4" fmla="*/ 5231404 h 5940000"/>
              <a:gd name="connsiteX5" fmla="*/ 238228 w 238228"/>
              <a:gd name="connsiteY5" fmla="*/ 5940000 h 5940000"/>
              <a:gd name="connsiteX0" fmla="*/ 13204 w 238228"/>
              <a:gd name="connsiteY0" fmla="*/ 5940000 h 5940000"/>
              <a:gd name="connsiteX1" fmla="*/ 0 w 238228"/>
              <a:gd name="connsiteY1" fmla="*/ 4730313 h 5940000"/>
              <a:gd name="connsiteX2" fmla="*/ 13204 w 238228"/>
              <a:gd name="connsiteY2" fmla="*/ 0 h 5940000"/>
              <a:gd name="connsiteX3" fmla="*/ 238228 w 238228"/>
              <a:gd name="connsiteY3" fmla="*/ 0 h 5940000"/>
              <a:gd name="connsiteX4" fmla="*/ 233662 w 238228"/>
              <a:gd name="connsiteY4" fmla="*/ 5231404 h 5940000"/>
              <a:gd name="connsiteX0" fmla="*/ 0 w 238228"/>
              <a:gd name="connsiteY0" fmla="*/ 4730313 h 5231404"/>
              <a:gd name="connsiteX1" fmla="*/ 13204 w 238228"/>
              <a:gd name="connsiteY1" fmla="*/ 0 h 5231404"/>
              <a:gd name="connsiteX2" fmla="*/ 238228 w 238228"/>
              <a:gd name="connsiteY2" fmla="*/ 0 h 5231404"/>
              <a:gd name="connsiteX3" fmla="*/ 233662 w 238228"/>
              <a:gd name="connsiteY3" fmla="*/ 5231404 h 5231404"/>
              <a:gd name="connsiteX0" fmla="*/ 25527 w 263755"/>
              <a:gd name="connsiteY0" fmla="*/ 5354752 h 5855843"/>
              <a:gd name="connsiteX1" fmla="*/ 31368 w 263755"/>
              <a:gd name="connsiteY1" fmla="*/ 788385 h 5855843"/>
              <a:gd name="connsiteX2" fmla="*/ 38731 w 263755"/>
              <a:gd name="connsiteY2" fmla="*/ 624439 h 5855843"/>
              <a:gd name="connsiteX3" fmla="*/ 263755 w 263755"/>
              <a:gd name="connsiteY3" fmla="*/ 624439 h 5855843"/>
              <a:gd name="connsiteX4" fmla="*/ 259189 w 263755"/>
              <a:gd name="connsiteY4" fmla="*/ 5855843 h 5855843"/>
              <a:gd name="connsiteX0" fmla="*/ 25527 w 276123"/>
              <a:gd name="connsiteY0" fmla="*/ 5354752 h 5855843"/>
              <a:gd name="connsiteX1" fmla="*/ 31368 w 276123"/>
              <a:gd name="connsiteY1" fmla="*/ 788385 h 5855843"/>
              <a:gd name="connsiteX2" fmla="*/ 38731 w 276123"/>
              <a:gd name="connsiteY2" fmla="*/ 624439 h 5855843"/>
              <a:gd name="connsiteX3" fmla="*/ 263755 w 276123"/>
              <a:gd name="connsiteY3" fmla="*/ 624439 h 5855843"/>
              <a:gd name="connsiteX4" fmla="*/ 276123 w 276123"/>
              <a:gd name="connsiteY4" fmla="*/ 709449 h 5855843"/>
              <a:gd name="connsiteX5" fmla="*/ 259189 w 276123"/>
              <a:gd name="connsiteY5" fmla="*/ 5855843 h 5855843"/>
              <a:gd name="connsiteX0" fmla="*/ 25527 w 276123"/>
              <a:gd name="connsiteY0" fmla="*/ 5354752 h 5855843"/>
              <a:gd name="connsiteX1" fmla="*/ 31368 w 276123"/>
              <a:gd name="connsiteY1" fmla="*/ 788385 h 5855843"/>
              <a:gd name="connsiteX2" fmla="*/ 38731 w 276123"/>
              <a:gd name="connsiteY2" fmla="*/ 624439 h 5855843"/>
              <a:gd name="connsiteX3" fmla="*/ 263755 w 276123"/>
              <a:gd name="connsiteY3" fmla="*/ 624439 h 5855843"/>
              <a:gd name="connsiteX4" fmla="*/ 276123 w 276123"/>
              <a:gd name="connsiteY4" fmla="*/ 709449 h 5855843"/>
              <a:gd name="connsiteX5" fmla="*/ 259189 w 276123"/>
              <a:gd name="connsiteY5" fmla="*/ 5855843 h 5855843"/>
              <a:gd name="connsiteX0" fmla="*/ 25527 w 276123"/>
              <a:gd name="connsiteY0" fmla="*/ 5354752 h 5855843"/>
              <a:gd name="connsiteX1" fmla="*/ 31368 w 276123"/>
              <a:gd name="connsiteY1" fmla="*/ 788385 h 5855843"/>
              <a:gd name="connsiteX2" fmla="*/ 38731 w 276123"/>
              <a:gd name="connsiteY2" fmla="*/ 624439 h 5855843"/>
              <a:gd name="connsiteX3" fmla="*/ 263755 w 276123"/>
              <a:gd name="connsiteY3" fmla="*/ 624439 h 5855843"/>
              <a:gd name="connsiteX4" fmla="*/ 276123 w 276123"/>
              <a:gd name="connsiteY4" fmla="*/ 709449 h 5855843"/>
              <a:gd name="connsiteX5" fmla="*/ 259189 w 276123"/>
              <a:gd name="connsiteY5" fmla="*/ 5855843 h 5855843"/>
              <a:gd name="connsiteX0" fmla="*/ 25527 w 303320"/>
              <a:gd name="connsiteY0" fmla="*/ 5517200 h 6018291"/>
              <a:gd name="connsiteX1" fmla="*/ 31368 w 303320"/>
              <a:gd name="connsiteY1" fmla="*/ 950833 h 6018291"/>
              <a:gd name="connsiteX2" fmla="*/ 38731 w 303320"/>
              <a:gd name="connsiteY2" fmla="*/ 786887 h 6018291"/>
              <a:gd name="connsiteX3" fmla="*/ 263755 w 303320"/>
              <a:gd name="connsiteY3" fmla="*/ 786887 h 6018291"/>
              <a:gd name="connsiteX4" fmla="*/ 276123 w 303320"/>
              <a:gd name="connsiteY4" fmla="*/ 871897 h 6018291"/>
              <a:gd name="connsiteX5" fmla="*/ 259189 w 303320"/>
              <a:gd name="connsiteY5" fmla="*/ 6018291 h 6018291"/>
              <a:gd name="connsiteX0" fmla="*/ 27588 w 278184"/>
              <a:gd name="connsiteY0" fmla="*/ 5517204 h 6018295"/>
              <a:gd name="connsiteX1" fmla="*/ 33429 w 278184"/>
              <a:gd name="connsiteY1" fmla="*/ 950837 h 6018295"/>
              <a:gd name="connsiteX2" fmla="*/ 40792 w 278184"/>
              <a:gd name="connsiteY2" fmla="*/ 786891 h 6018295"/>
              <a:gd name="connsiteX3" fmla="*/ 278184 w 278184"/>
              <a:gd name="connsiteY3" fmla="*/ 871901 h 6018295"/>
              <a:gd name="connsiteX4" fmla="*/ 261250 w 278184"/>
              <a:gd name="connsiteY4" fmla="*/ 6018295 h 6018295"/>
              <a:gd name="connsiteX0" fmla="*/ 34378 w 316483"/>
              <a:gd name="connsiteY0" fmla="*/ 5517204 h 6018295"/>
              <a:gd name="connsiteX1" fmla="*/ 40219 w 316483"/>
              <a:gd name="connsiteY1" fmla="*/ 950837 h 6018295"/>
              <a:gd name="connsiteX2" fmla="*/ 275691 w 316483"/>
              <a:gd name="connsiteY2" fmla="*/ 597150 h 6018295"/>
              <a:gd name="connsiteX3" fmla="*/ 284974 w 316483"/>
              <a:gd name="connsiteY3" fmla="*/ 871901 h 6018295"/>
              <a:gd name="connsiteX4" fmla="*/ 268040 w 316483"/>
              <a:gd name="connsiteY4" fmla="*/ 6018295 h 6018295"/>
              <a:gd name="connsiteX0" fmla="*/ 34378 w 316483"/>
              <a:gd name="connsiteY0" fmla="*/ 5517204 h 6018295"/>
              <a:gd name="connsiteX1" fmla="*/ 40219 w 316483"/>
              <a:gd name="connsiteY1" fmla="*/ 950837 h 6018295"/>
              <a:gd name="connsiteX2" fmla="*/ 275691 w 316483"/>
              <a:gd name="connsiteY2" fmla="*/ 597150 h 6018295"/>
              <a:gd name="connsiteX3" fmla="*/ 284974 w 316483"/>
              <a:gd name="connsiteY3" fmla="*/ 871901 h 6018295"/>
              <a:gd name="connsiteX4" fmla="*/ 268040 w 316483"/>
              <a:gd name="connsiteY4" fmla="*/ 6018295 h 6018295"/>
              <a:gd name="connsiteX0" fmla="*/ 34378 w 316483"/>
              <a:gd name="connsiteY0" fmla="*/ 5517204 h 6018295"/>
              <a:gd name="connsiteX1" fmla="*/ 40219 w 316483"/>
              <a:gd name="connsiteY1" fmla="*/ 950837 h 6018295"/>
              <a:gd name="connsiteX2" fmla="*/ 275691 w 316483"/>
              <a:gd name="connsiteY2" fmla="*/ 597150 h 6018295"/>
              <a:gd name="connsiteX3" fmla="*/ 284974 w 316483"/>
              <a:gd name="connsiteY3" fmla="*/ 871901 h 6018295"/>
              <a:gd name="connsiteX4" fmla="*/ 268040 w 316483"/>
              <a:gd name="connsiteY4" fmla="*/ 6018295 h 6018295"/>
              <a:gd name="connsiteX0" fmla="*/ 34378 w 316483"/>
              <a:gd name="connsiteY0" fmla="*/ 5517204 h 6018295"/>
              <a:gd name="connsiteX1" fmla="*/ 40219 w 316483"/>
              <a:gd name="connsiteY1" fmla="*/ 950837 h 6018295"/>
              <a:gd name="connsiteX2" fmla="*/ 275691 w 316483"/>
              <a:gd name="connsiteY2" fmla="*/ 597150 h 6018295"/>
              <a:gd name="connsiteX3" fmla="*/ 284974 w 316483"/>
              <a:gd name="connsiteY3" fmla="*/ 871901 h 6018295"/>
              <a:gd name="connsiteX4" fmla="*/ 268040 w 316483"/>
              <a:gd name="connsiteY4" fmla="*/ 6018295 h 6018295"/>
              <a:gd name="connsiteX0" fmla="*/ 69355 w 319951"/>
              <a:gd name="connsiteY0" fmla="*/ 5517204 h 6018295"/>
              <a:gd name="connsiteX1" fmla="*/ 75196 w 319951"/>
              <a:gd name="connsiteY1" fmla="*/ 950837 h 6018295"/>
              <a:gd name="connsiteX2" fmla="*/ 188304 w 319951"/>
              <a:gd name="connsiteY2" fmla="*/ 654210 h 6018295"/>
              <a:gd name="connsiteX3" fmla="*/ 319951 w 319951"/>
              <a:gd name="connsiteY3" fmla="*/ 871901 h 6018295"/>
              <a:gd name="connsiteX4" fmla="*/ 303017 w 319951"/>
              <a:gd name="connsiteY4" fmla="*/ 6018295 h 6018295"/>
              <a:gd name="connsiteX0" fmla="*/ 53084 w 303680"/>
              <a:gd name="connsiteY0" fmla="*/ 5517204 h 6018295"/>
              <a:gd name="connsiteX1" fmla="*/ 58925 w 303680"/>
              <a:gd name="connsiteY1" fmla="*/ 950837 h 6018295"/>
              <a:gd name="connsiteX2" fmla="*/ 188304 w 303680"/>
              <a:gd name="connsiteY2" fmla="*/ 795595 h 6018295"/>
              <a:gd name="connsiteX3" fmla="*/ 303680 w 303680"/>
              <a:gd name="connsiteY3" fmla="*/ 871901 h 6018295"/>
              <a:gd name="connsiteX4" fmla="*/ 286746 w 303680"/>
              <a:gd name="connsiteY4" fmla="*/ 6018295 h 6018295"/>
              <a:gd name="connsiteX0" fmla="*/ 16696 w 267292"/>
              <a:gd name="connsiteY0" fmla="*/ 5517204 h 6018295"/>
              <a:gd name="connsiteX1" fmla="*/ 22537 w 267292"/>
              <a:gd name="connsiteY1" fmla="*/ 950837 h 6018295"/>
              <a:gd name="connsiteX2" fmla="*/ 151916 w 267292"/>
              <a:gd name="connsiteY2" fmla="*/ 795595 h 6018295"/>
              <a:gd name="connsiteX3" fmla="*/ 267292 w 267292"/>
              <a:gd name="connsiteY3" fmla="*/ 871901 h 6018295"/>
              <a:gd name="connsiteX4" fmla="*/ 250358 w 267292"/>
              <a:gd name="connsiteY4" fmla="*/ 6018295 h 6018295"/>
              <a:gd name="connsiteX0" fmla="*/ 16696 w 267292"/>
              <a:gd name="connsiteY0" fmla="*/ 5517204 h 6018295"/>
              <a:gd name="connsiteX1" fmla="*/ 22537 w 267292"/>
              <a:gd name="connsiteY1" fmla="*/ 950837 h 6018295"/>
              <a:gd name="connsiteX2" fmla="*/ 151916 w 267292"/>
              <a:gd name="connsiteY2" fmla="*/ 795595 h 6018295"/>
              <a:gd name="connsiteX3" fmla="*/ 267292 w 267292"/>
              <a:gd name="connsiteY3" fmla="*/ 871901 h 6018295"/>
              <a:gd name="connsiteX4" fmla="*/ 250358 w 267292"/>
              <a:gd name="connsiteY4" fmla="*/ 6018295 h 6018295"/>
              <a:gd name="connsiteX0" fmla="*/ 11098 w 261694"/>
              <a:gd name="connsiteY0" fmla="*/ 5517204 h 6018295"/>
              <a:gd name="connsiteX1" fmla="*/ 16939 w 261694"/>
              <a:gd name="connsiteY1" fmla="*/ 950837 h 6018295"/>
              <a:gd name="connsiteX2" fmla="*/ 146318 w 261694"/>
              <a:gd name="connsiteY2" fmla="*/ 795595 h 6018295"/>
              <a:gd name="connsiteX3" fmla="*/ 261694 w 261694"/>
              <a:gd name="connsiteY3" fmla="*/ 871901 h 6018295"/>
              <a:gd name="connsiteX4" fmla="*/ 244760 w 261694"/>
              <a:gd name="connsiteY4" fmla="*/ 6018295 h 6018295"/>
              <a:gd name="connsiteX0" fmla="*/ 11098 w 267554"/>
              <a:gd name="connsiteY0" fmla="*/ 5517204 h 6018295"/>
              <a:gd name="connsiteX1" fmla="*/ 16939 w 267554"/>
              <a:gd name="connsiteY1" fmla="*/ 950837 h 6018295"/>
              <a:gd name="connsiteX2" fmla="*/ 146318 w 267554"/>
              <a:gd name="connsiteY2" fmla="*/ 795595 h 6018295"/>
              <a:gd name="connsiteX3" fmla="*/ 261694 w 267554"/>
              <a:gd name="connsiteY3" fmla="*/ 871901 h 6018295"/>
              <a:gd name="connsiteX4" fmla="*/ 244760 w 267554"/>
              <a:gd name="connsiteY4" fmla="*/ 6018295 h 6018295"/>
              <a:gd name="connsiteX0" fmla="*/ 14720 w 271176"/>
              <a:gd name="connsiteY0" fmla="*/ 4734765 h 5235856"/>
              <a:gd name="connsiteX1" fmla="*/ 20561 w 271176"/>
              <a:gd name="connsiteY1" fmla="*/ 168398 h 5235856"/>
              <a:gd name="connsiteX2" fmla="*/ 149940 w 271176"/>
              <a:gd name="connsiteY2" fmla="*/ 13156 h 5235856"/>
              <a:gd name="connsiteX3" fmla="*/ 265316 w 271176"/>
              <a:gd name="connsiteY3" fmla="*/ 89462 h 5235856"/>
              <a:gd name="connsiteX4" fmla="*/ 248382 w 271176"/>
              <a:gd name="connsiteY4" fmla="*/ 5235856 h 5235856"/>
              <a:gd name="connsiteX0" fmla="*/ 14720 w 271176"/>
              <a:gd name="connsiteY0" fmla="*/ 4734765 h 5235856"/>
              <a:gd name="connsiteX1" fmla="*/ 20561 w 271176"/>
              <a:gd name="connsiteY1" fmla="*/ 168398 h 5235856"/>
              <a:gd name="connsiteX2" fmla="*/ 149940 w 271176"/>
              <a:gd name="connsiteY2" fmla="*/ 13156 h 5235856"/>
              <a:gd name="connsiteX3" fmla="*/ 265316 w 271176"/>
              <a:gd name="connsiteY3" fmla="*/ 89462 h 5235856"/>
              <a:gd name="connsiteX4" fmla="*/ 248382 w 271176"/>
              <a:gd name="connsiteY4" fmla="*/ 5235856 h 5235856"/>
              <a:gd name="connsiteX0" fmla="*/ 14720 w 271176"/>
              <a:gd name="connsiteY0" fmla="*/ 4734765 h 5235856"/>
              <a:gd name="connsiteX1" fmla="*/ 20561 w 271176"/>
              <a:gd name="connsiteY1" fmla="*/ 168398 h 5235856"/>
              <a:gd name="connsiteX2" fmla="*/ 149940 w 271176"/>
              <a:gd name="connsiteY2" fmla="*/ 13156 h 5235856"/>
              <a:gd name="connsiteX3" fmla="*/ 265316 w 271176"/>
              <a:gd name="connsiteY3" fmla="*/ 89462 h 5235856"/>
              <a:gd name="connsiteX4" fmla="*/ 248382 w 271176"/>
              <a:gd name="connsiteY4" fmla="*/ 5235856 h 5235856"/>
              <a:gd name="connsiteX0" fmla="*/ 14720 w 300269"/>
              <a:gd name="connsiteY0" fmla="*/ 4793681 h 5294772"/>
              <a:gd name="connsiteX1" fmla="*/ 20561 w 300269"/>
              <a:gd name="connsiteY1" fmla="*/ 227314 h 5294772"/>
              <a:gd name="connsiteX2" fmla="*/ 149940 w 300269"/>
              <a:gd name="connsiteY2" fmla="*/ 72072 h 5294772"/>
              <a:gd name="connsiteX3" fmla="*/ 265316 w 300269"/>
              <a:gd name="connsiteY3" fmla="*/ 148378 h 5294772"/>
              <a:gd name="connsiteX4" fmla="*/ 248382 w 300269"/>
              <a:gd name="connsiteY4" fmla="*/ 5294772 h 5294772"/>
              <a:gd name="connsiteX0" fmla="*/ 14720 w 300269"/>
              <a:gd name="connsiteY0" fmla="*/ 4793681 h 5294772"/>
              <a:gd name="connsiteX1" fmla="*/ 20561 w 300269"/>
              <a:gd name="connsiteY1" fmla="*/ 227314 h 5294772"/>
              <a:gd name="connsiteX2" fmla="*/ 149940 w 300269"/>
              <a:gd name="connsiteY2" fmla="*/ 72072 h 5294772"/>
              <a:gd name="connsiteX3" fmla="*/ 265316 w 300269"/>
              <a:gd name="connsiteY3" fmla="*/ 148378 h 5294772"/>
              <a:gd name="connsiteX4" fmla="*/ 248382 w 300269"/>
              <a:gd name="connsiteY4" fmla="*/ 5294772 h 5294772"/>
              <a:gd name="connsiteX0" fmla="*/ 11098 w 296647"/>
              <a:gd name="connsiteY0" fmla="*/ 4793681 h 5294772"/>
              <a:gd name="connsiteX1" fmla="*/ 16939 w 296647"/>
              <a:gd name="connsiteY1" fmla="*/ 227314 h 5294772"/>
              <a:gd name="connsiteX2" fmla="*/ 146318 w 296647"/>
              <a:gd name="connsiteY2" fmla="*/ 72072 h 5294772"/>
              <a:gd name="connsiteX3" fmla="*/ 261694 w 296647"/>
              <a:gd name="connsiteY3" fmla="*/ 148378 h 5294772"/>
              <a:gd name="connsiteX4" fmla="*/ 244760 w 296647"/>
              <a:gd name="connsiteY4" fmla="*/ 5294772 h 5294772"/>
              <a:gd name="connsiteX0" fmla="*/ 11098 w 296647"/>
              <a:gd name="connsiteY0" fmla="*/ 4793681 h 5294772"/>
              <a:gd name="connsiteX1" fmla="*/ 16939 w 296647"/>
              <a:gd name="connsiteY1" fmla="*/ 227314 h 5294772"/>
              <a:gd name="connsiteX2" fmla="*/ 146318 w 296647"/>
              <a:gd name="connsiteY2" fmla="*/ 72072 h 5294772"/>
              <a:gd name="connsiteX3" fmla="*/ 261694 w 296647"/>
              <a:gd name="connsiteY3" fmla="*/ 148378 h 5294772"/>
              <a:gd name="connsiteX4" fmla="*/ 244760 w 296647"/>
              <a:gd name="connsiteY4" fmla="*/ 5294772 h 5294772"/>
              <a:gd name="connsiteX0" fmla="*/ 11098 w 261694"/>
              <a:gd name="connsiteY0" fmla="*/ 4721609 h 5222700"/>
              <a:gd name="connsiteX1" fmla="*/ 16939 w 261694"/>
              <a:gd name="connsiteY1" fmla="*/ 155242 h 5222700"/>
              <a:gd name="connsiteX2" fmla="*/ 146318 w 261694"/>
              <a:gd name="connsiteY2" fmla="*/ 0 h 5222700"/>
              <a:gd name="connsiteX3" fmla="*/ 261694 w 261694"/>
              <a:gd name="connsiteY3" fmla="*/ 76306 h 5222700"/>
              <a:gd name="connsiteX4" fmla="*/ 244760 w 261694"/>
              <a:gd name="connsiteY4" fmla="*/ 5222700 h 5222700"/>
              <a:gd name="connsiteX0" fmla="*/ 11098 w 261694"/>
              <a:gd name="connsiteY0" fmla="*/ 5489879 h 5990970"/>
              <a:gd name="connsiteX1" fmla="*/ 16939 w 261694"/>
              <a:gd name="connsiteY1" fmla="*/ 923512 h 5990970"/>
              <a:gd name="connsiteX2" fmla="*/ 261694 w 261694"/>
              <a:gd name="connsiteY2" fmla="*/ 844576 h 5990970"/>
              <a:gd name="connsiteX3" fmla="*/ 244760 w 261694"/>
              <a:gd name="connsiteY3" fmla="*/ 5990970 h 5990970"/>
              <a:gd name="connsiteX0" fmla="*/ 11098 w 261694"/>
              <a:gd name="connsiteY0" fmla="*/ 5340584 h 5841675"/>
              <a:gd name="connsiteX1" fmla="*/ 16939 w 261694"/>
              <a:gd name="connsiteY1" fmla="*/ 774217 h 5841675"/>
              <a:gd name="connsiteX2" fmla="*/ 261694 w 261694"/>
              <a:gd name="connsiteY2" fmla="*/ 695281 h 5841675"/>
              <a:gd name="connsiteX3" fmla="*/ 244760 w 261694"/>
              <a:gd name="connsiteY3" fmla="*/ 5841675 h 5841675"/>
              <a:gd name="connsiteX0" fmla="*/ 11098 w 261694"/>
              <a:gd name="connsiteY0" fmla="*/ 4645303 h 5146394"/>
              <a:gd name="connsiteX1" fmla="*/ 16939 w 261694"/>
              <a:gd name="connsiteY1" fmla="*/ 78936 h 5146394"/>
              <a:gd name="connsiteX2" fmla="*/ 261694 w 261694"/>
              <a:gd name="connsiteY2" fmla="*/ 0 h 5146394"/>
              <a:gd name="connsiteX3" fmla="*/ 244760 w 261694"/>
              <a:gd name="connsiteY3" fmla="*/ 5146394 h 5146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1694" h="5146394">
                <a:moveTo>
                  <a:pt x="11098" y="4645303"/>
                </a:moveTo>
                <a:cubicBezTo>
                  <a:pt x="12071" y="3884242"/>
                  <a:pt x="0" y="863376"/>
                  <a:pt x="16939" y="78936"/>
                </a:cubicBezTo>
                <a:cubicBezTo>
                  <a:pt x="108409" y="43851"/>
                  <a:pt x="143744" y="42053"/>
                  <a:pt x="261694" y="0"/>
                </a:cubicBezTo>
                <a:cubicBezTo>
                  <a:pt x="256049" y="1715465"/>
                  <a:pt x="250405" y="3430929"/>
                  <a:pt x="244760" y="5146394"/>
                </a:cubicBezTo>
              </a:path>
            </a:pathLst>
          </a:custGeom>
          <a:gradFill flip="none" rotWithShape="1">
            <a:gsLst>
              <a:gs pos="32000">
                <a:srgbClr val="0F8AB1"/>
              </a:gs>
              <a:gs pos="70000">
                <a:srgbClr val="1E4B70"/>
              </a:gs>
            </a:gsLst>
            <a:path path="circle">
              <a:fillToRect r="100000" b="100000"/>
            </a:path>
            <a:tileRect l="-100000" t="-10000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algn="l" rtl="0" eaLnBrk="1" fontAlgn="base" hangingPunct="1">
              <a:spcBef>
                <a:spcPct val="0"/>
              </a:spcBef>
              <a:spcAft>
                <a:spcPct val="0"/>
              </a:spcAft>
            </a:pPr>
            <a:endParaRPr kumimoji="1" lang="zh-TW" altLang="en-US" sz="2400" kern="1200" baseline="0">
              <a:solidFill>
                <a:schemeClr val="tx1"/>
              </a:solidFill>
              <a:latin typeface="Gill Sans MT" pitchFamily="34" charset="0"/>
              <a:ea typeface="Noto Sans CJK SC Medium" pitchFamily="34" charset="-128"/>
              <a:cs typeface="新細明體" pitchFamily="-65" charset="-120"/>
            </a:endParaRPr>
          </a:p>
        </p:txBody>
      </p:sp>
      <p:sp>
        <p:nvSpPr>
          <p:cNvPr id="16" name="內容版面配置區 16"/>
          <p:cNvSpPr>
            <a:spLocks noGrp="1"/>
          </p:cNvSpPr>
          <p:nvPr>
            <p:ph sz="quarter" idx="22" hasCustomPrompt="1"/>
          </p:nvPr>
        </p:nvSpPr>
        <p:spPr>
          <a:xfrm>
            <a:off x="2495604" y="2612918"/>
            <a:ext cx="9301033" cy="3816423"/>
          </a:xfrm>
        </p:spPr>
        <p:txBody>
          <a:bodyPr>
            <a:normAutofit/>
          </a:bodyPr>
          <a:lstStyle>
            <a:lvl1pPr>
              <a:buNone/>
              <a:defRPr sz="4000" b="1" baseline="0">
                <a:solidFill>
                  <a:schemeClr val="bg1"/>
                </a:solidFill>
                <a:latin typeface="Gill Sans MT" pitchFamily="34" charset="0"/>
                <a:ea typeface="微軟正黑體" pitchFamily="34" charset="-120"/>
              </a:defRPr>
            </a:lvl1pPr>
            <a:lvl2pPr>
              <a:defRPr baseline="0">
                <a:solidFill>
                  <a:srgbClr val="333333"/>
                </a:solidFill>
                <a:latin typeface="Gill Sans MT" pitchFamily="34" charset="0"/>
                <a:ea typeface="微軟正黑體" pitchFamily="34" charset="-120"/>
              </a:defRPr>
            </a:lvl2pPr>
            <a:lvl3pPr>
              <a:defRPr baseline="0">
                <a:solidFill>
                  <a:srgbClr val="333333"/>
                </a:solidFill>
                <a:latin typeface="Gill Sans MT" pitchFamily="34" charset="0"/>
                <a:ea typeface="微軟正黑體" pitchFamily="34" charset="-120"/>
              </a:defRPr>
            </a:lvl3pPr>
          </a:lstStyle>
          <a:p>
            <a:r>
              <a:rPr lang="en-US" altLang="zh-TW" dirty="0" smtClean="0"/>
              <a:t>Divider Title </a:t>
            </a:r>
            <a:r>
              <a:rPr lang="zh-TW" altLang="en-US" dirty="0" smtClean="0"/>
              <a:t>分隔頁</a:t>
            </a:r>
          </a:p>
          <a:p>
            <a:r>
              <a:rPr lang="en-US" altLang="zh-TW" dirty="0" smtClean="0"/>
              <a:t>Gill Sans MT or </a:t>
            </a:r>
            <a:r>
              <a:rPr lang="zh-TW" altLang="en-US" dirty="0" smtClean="0"/>
              <a:t>微軟正黑</a:t>
            </a:r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25"/>
          </p:nvPr>
        </p:nvSpPr>
        <p:spPr>
          <a:xfrm>
            <a:off x="7236127" y="6356352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8496815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標題版面配置區 1"/>
          <p:cNvSpPr>
            <a:spLocks noGrp="1"/>
          </p:cNvSpPr>
          <p:nvPr>
            <p:ph type="title"/>
          </p:nvPr>
        </p:nvSpPr>
        <p:spPr bwMode="auto">
          <a:xfrm>
            <a:off x="703263" y="307975"/>
            <a:ext cx="9893300" cy="1560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342" tIns="45706" rIns="91342" bIns="4570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smtClean="0"/>
              <a:t>Content</a:t>
            </a:r>
            <a:br>
              <a:rPr lang="en-US" altLang="zh-TW" smtClean="0"/>
            </a:br>
            <a:r>
              <a:rPr lang="en-US" altLang="zh-TW" smtClean="0"/>
              <a:t>Gill Sans MT  or </a:t>
            </a:r>
            <a:r>
              <a:rPr lang="zh-TW" altLang="en-US" smtClean="0"/>
              <a:t>微軟正黑</a:t>
            </a:r>
          </a:p>
        </p:txBody>
      </p:sp>
      <p:sp>
        <p:nvSpPr>
          <p:cNvPr id="1027" name="文字版面配置區 2"/>
          <p:cNvSpPr>
            <a:spLocks noGrp="1"/>
          </p:cNvSpPr>
          <p:nvPr>
            <p:ph type="body" idx="1"/>
          </p:nvPr>
        </p:nvSpPr>
        <p:spPr bwMode="auto">
          <a:xfrm>
            <a:off x="695325" y="1989138"/>
            <a:ext cx="11222038" cy="463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342" tIns="45706" rIns="91342" bIns="4570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smtClean="0"/>
              <a:t>Gill Sans MT</a:t>
            </a:r>
          </a:p>
          <a:p>
            <a:pPr lvl="0"/>
            <a:r>
              <a:rPr lang="zh-TW" altLang="en-US" smtClean="0"/>
              <a:t>微軟正黑</a:t>
            </a: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8075613" y="6356350"/>
            <a:ext cx="3860800" cy="365125"/>
          </a:xfrm>
          <a:prstGeom prst="rect">
            <a:avLst/>
          </a:prstGeom>
        </p:spPr>
        <p:txBody>
          <a:bodyPr vert="horz" lIns="91342" tIns="45706" rIns="91342" bIns="45706" rtlCol="0" anchor="ctr"/>
          <a:lstStyle>
            <a:lvl1pPr algn="ctr" defTabSz="913325" eaLnBrk="0" hangingPunct="0">
              <a:defRPr sz="1200">
                <a:solidFill>
                  <a:prstClr val="black">
                    <a:tint val="75000"/>
                  </a:prstClr>
                </a:solidFill>
                <a:latin typeface="Gill Sans MT" pitchFamily="34" charset="0"/>
                <a:ea typeface="微軟正黑體" pitchFamily="34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9" name="文字方塊 8"/>
          <p:cNvSpPr txBox="1">
            <a:spLocks noChangeArrowheads="1"/>
          </p:cNvSpPr>
          <p:nvPr userDrawn="1"/>
        </p:nvSpPr>
        <p:spPr bwMode="auto">
          <a:xfrm>
            <a:off x="803275" y="6643688"/>
            <a:ext cx="4572000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71933" tIns="45706" rIns="71933" bIns="45706" anchor="b"/>
          <a:lstStyle/>
          <a:p>
            <a:pPr defTabSz="913325">
              <a:lnSpc>
                <a:spcPct val="80000"/>
              </a:lnSpc>
              <a:defRPr/>
            </a:pPr>
            <a:r>
              <a:rPr kumimoji="0" lang="en-US" altLang="zh-TW" sz="500" dirty="0">
                <a:solidFill>
                  <a:prstClr val="white">
                    <a:lumMod val="50000"/>
                  </a:prstClr>
                </a:solidFill>
                <a:latin typeface="Gill Sans MT" pitchFamily="34" charset="0"/>
                <a:ea typeface="微軟正黑體" pitchFamily="34" charset="-120"/>
                <a:cs typeface="Times New Roman" pitchFamily="18" charset="0"/>
                <a:sym typeface="Symbol" pitchFamily="18" charset="2"/>
              </a:rPr>
              <a:t>© 2019 AU </a:t>
            </a:r>
            <a:r>
              <a:rPr kumimoji="0" lang="en-US" altLang="zh-TW" sz="500" dirty="0" err="1">
                <a:solidFill>
                  <a:prstClr val="white">
                    <a:lumMod val="50000"/>
                  </a:prstClr>
                </a:solidFill>
                <a:latin typeface="Gill Sans MT" pitchFamily="34" charset="0"/>
                <a:ea typeface="微軟正黑體" pitchFamily="34" charset="-120"/>
                <a:cs typeface="Times New Roman" pitchFamily="18" charset="0"/>
                <a:sym typeface="Symbol" pitchFamily="18" charset="2"/>
              </a:rPr>
              <a:t>Optronics</a:t>
            </a:r>
            <a:r>
              <a:rPr kumimoji="0" lang="en-US" altLang="zh-TW" sz="500" dirty="0">
                <a:solidFill>
                  <a:prstClr val="white">
                    <a:lumMod val="50000"/>
                  </a:prstClr>
                </a:solidFill>
                <a:latin typeface="Gill Sans MT" pitchFamily="34" charset="0"/>
                <a:ea typeface="微軟正黑體" pitchFamily="34" charset="-120"/>
                <a:cs typeface="Times New Roman" pitchFamily="18" charset="0"/>
                <a:sym typeface="Symbol" pitchFamily="18" charset="2"/>
              </a:rPr>
              <a:t> Corporation – Proprietary and Confidential</a:t>
            </a:r>
            <a:endParaRPr kumimoji="0" lang="zh-TW" altLang="en-US" sz="500" dirty="0">
              <a:solidFill>
                <a:prstClr val="white">
                  <a:lumMod val="50000"/>
                </a:prstClr>
              </a:solidFill>
              <a:latin typeface="Gill Sans MT" pitchFamily="34" charset="0"/>
              <a:ea typeface="微軟正黑體" pitchFamily="34" charset="-120"/>
            </a:endParaRPr>
          </a:p>
        </p:txBody>
      </p:sp>
      <p:sp>
        <p:nvSpPr>
          <p:cNvPr id="11" name="手繪多邊形 10"/>
          <p:cNvSpPr/>
          <p:nvPr userDrawn="1"/>
        </p:nvSpPr>
        <p:spPr>
          <a:xfrm rot="16200000" flipV="1">
            <a:off x="-113328" y="157844"/>
            <a:ext cx="989071" cy="508389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lnTo>
                  <a:pt x="2000" y="0"/>
                </a:ln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close/>
              </a:path>
            </a:pathLst>
          </a:custGeom>
          <a:gradFill flip="none" rotWithShape="1">
            <a:gsLst>
              <a:gs pos="32000">
                <a:srgbClr val="0F8AB1"/>
              </a:gs>
              <a:gs pos="70000">
                <a:srgbClr val="1E4B70"/>
              </a:gs>
            </a:gsLst>
            <a:path path="circle">
              <a:fillToRect r="100000" b="100000"/>
            </a:path>
            <a:tileRect l="-100000" t="-10000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1342" tIns="45706" rIns="91342" bIns="45706"/>
          <a:lstStyle/>
          <a:p>
            <a:pPr defTabSz="913325">
              <a:defRPr/>
            </a:pPr>
            <a:endParaRPr lang="zh-TW" altLang="en-US">
              <a:solidFill>
                <a:prstClr val="black"/>
              </a:solidFill>
              <a:latin typeface="Gill Sans MT" pitchFamily="34" charset="0"/>
              <a:ea typeface="微軟正黑體" pitchFamily="34" charset="-120"/>
              <a:cs typeface="新細明體" pitchFamily="-65" charset="-120"/>
            </a:endParaRPr>
          </a:p>
        </p:txBody>
      </p:sp>
      <p:pic>
        <p:nvPicPr>
          <p:cNvPr id="1033" name="Picture 16" descr="C:\Documents and Settings\tomcctang\桌面\auo.png"/>
          <p:cNvPicPr>
            <a:picLocks noChangeAspect="1" noChangeArrowheads="1"/>
          </p:cNvPicPr>
          <p:nvPr userDrawn="1"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10725150" y="285750"/>
            <a:ext cx="1085850" cy="288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2813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rgbClr val="404040"/>
          </a:solidFill>
          <a:latin typeface="Gill Sans MT" pitchFamily="34" charset="0"/>
          <a:ea typeface="微軟正黑體" pitchFamily="34" charset="-120"/>
          <a:cs typeface="+mj-cs"/>
        </a:defRPr>
      </a:lvl1pPr>
      <a:lvl2pPr algn="l" defTabSz="912813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404040"/>
          </a:solidFill>
          <a:latin typeface="Gill Sans MT" pitchFamily="34" charset="0"/>
          <a:ea typeface="微軟正黑體" pitchFamily="34" charset="-120"/>
        </a:defRPr>
      </a:lvl2pPr>
      <a:lvl3pPr algn="l" defTabSz="912813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404040"/>
          </a:solidFill>
          <a:latin typeface="Gill Sans MT" pitchFamily="34" charset="0"/>
          <a:ea typeface="微軟正黑體" pitchFamily="34" charset="-120"/>
        </a:defRPr>
      </a:lvl3pPr>
      <a:lvl4pPr algn="l" defTabSz="912813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404040"/>
          </a:solidFill>
          <a:latin typeface="Gill Sans MT" pitchFamily="34" charset="0"/>
          <a:ea typeface="微軟正黑體" pitchFamily="34" charset="-120"/>
        </a:defRPr>
      </a:lvl4pPr>
      <a:lvl5pPr algn="l" defTabSz="912813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404040"/>
          </a:solidFill>
          <a:latin typeface="Gill Sans MT" pitchFamily="34" charset="0"/>
          <a:ea typeface="微軟正黑體" pitchFamily="34" charset="-120"/>
        </a:defRPr>
      </a:lvl5pPr>
      <a:lvl6pPr marL="457200" algn="l" defTabSz="912813" rtl="0" fontAlgn="base">
        <a:spcBef>
          <a:spcPct val="0"/>
        </a:spcBef>
        <a:spcAft>
          <a:spcPct val="0"/>
        </a:spcAft>
        <a:defRPr sz="3200" b="1">
          <a:solidFill>
            <a:srgbClr val="404040"/>
          </a:solidFill>
          <a:latin typeface="Gill Sans MT" pitchFamily="34" charset="0"/>
          <a:ea typeface="微軟正黑體" pitchFamily="34" charset="-120"/>
        </a:defRPr>
      </a:lvl6pPr>
      <a:lvl7pPr marL="914400" algn="l" defTabSz="912813" rtl="0" fontAlgn="base">
        <a:spcBef>
          <a:spcPct val="0"/>
        </a:spcBef>
        <a:spcAft>
          <a:spcPct val="0"/>
        </a:spcAft>
        <a:defRPr sz="3200" b="1">
          <a:solidFill>
            <a:srgbClr val="404040"/>
          </a:solidFill>
          <a:latin typeface="Gill Sans MT" pitchFamily="34" charset="0"/>
          <a:ea typeface="微軟正黑體" pitchFamily="34" charset="-120"/>
        </a:defRPr>
      </a:lvl7pPr>
      <a:lvl8pPr marL="1371600" algn="l" defTabSz="912813" rtl="0" fontAlgn="base">
        <a:spcBef>
          <a:spcPct val="0"/>
        </a:spcBef>
        <a:spcAft>
          <a:spcPct val="0"/>
        </a:spcAft>
        <a:defRPr sz="3200" b="1">
          <a:solidFill>
            <a:srgbClr val="404040"/>
          </a:solidFill>
          <a:latin typeface="Gill Sans MT" pitchFamily="34" charset="0"/>
          <a:ea typeface="微軟正黑體" pitchFamily="34" charset="-120"/>
        </a:defRPr>
      </a:lvl8pPr>
      <a:lvl9pPr marL="1828800" algn="l" defTabSz="912813" rtl="0" fontAlgn="base">
        <a:spcBef>
          <a:spcPct val="0"/>
        </a:spcBef>
        <a:spcAft>
          <a:spcPct val="0"/>
        </a:spcAft>
        <a:defRPr sz="3200" b="1">
          <a:solidFill>
            <a:srgbClr val="404040"/>
          </a:solidFill>
          <a:latin typeface="Gill Sans MT" pitchFamily="34" charset="0"/>
          <a:ea typeface="微軟正黑體" pitchFamily="34" charset="-120"/>
        </a:defRPr>
      </a:lvl9pPr>
    </p:titleStyle>
    <p:bodyStyle>
      <a:lvl1pPr marL="341313" indent="-341313" algn="l" defTabSz="912813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000" kern="1200">
          <a:solidFill>
            <a:srgbClr val="404040"/>
          </a:solidFill>
          <a:latin typeface="Gill Sans MT" pitchFamily="34" charset="0"/>
          <a:ea typeface="微軟正黑體" pitchFamily="34" charset="-120"/>
          <a:cs typeface="+mn-cs"/>
        </a:defRPr>
      </a:lvl1pPr>
      <a:lvl2pPr marL="741363" indent="-284163" algn="l" defTabSz="912813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rgbClr val="404040"/>
          </a:solidFill>
          <a:latin typeface="Gill Sans MT" pitchFamily="34" charset="0"/>
          <a:ea typeface="微軟正黑體" pitchFamily="34" charset="-120"/>
          <a:cs typeface="+mn-cs"/>
        </a:defRPr>
      </a:lvl2pPr>
      <a:lvl3pPr marL="1141413" indent="-227013" algn="l" defTabSz="912813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000" kern="1200">
          <a:solidFill>
            <a:srgbClr val="404040"/>
          </a:solidFill>
          <a:latin typeface="Gill Sans MT" pitchFamily="34" charset="0"/>
          <a:ea typeface="微軟正黑體" pitchFamily="34" charset="-120"/>
          <a:cs typeface="+mn-cs"/>
        </a:defRPr>
      </a:lvl3pPr>
      <a:lvl4pPr marL="1597025" indent="-227013" algn="l" defTabSz="912813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rgbClr val="404040"/>
          </a:solidFill>
          <a:latin typeface="Gill Sans MT" pitchFamily="34" charset="0"/>
          <a:ea typeface="微軟正黑體" pitchFamily="34" charset="-120"/>
          <a:cs typeface="+mn-cs"/>
        </a:defRPr>
      </a:lvl4pPr>
      <a:lvl5pPr marL="2054225" indent="-227013" algn="l" defTabSz="912813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rgbClr val="404040"/>
          </a:solidFill>
          <a:latin typeface="Gill Sans MT" pitchFamily="34" charset="0"/>
          <a:ea typeface="微軟正黑體" pitchFamily="34" charset="-120"/>
          <a:cs typeface="+mn-cs"/>
        </a:defRPr>
      </a:lvl5pPr>
      <a:lvl6pPr marL="2511632" indent="-228342" algn="l" defTabSz="91332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68294" indent="-228342" algn="l" defTabSz="91332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4957" indent="-228342" algn="l" defTabSz="91332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1642" indent="-228342" algn="l" defTabSz="91332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332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6643" algn="l" defTabSz="91332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3325" algn="l" defTabSz="91332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69988" algn="l" defTabSz="91332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6649" algn="l" defTabSz="91332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3334" algn="l" defTabSz="91332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39974" algn="l" defTabSz="91332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196615" algn="l" defTabSz="91332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3255" algn="l" defTabSz="91332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ftp://FFGALN10:1234@10.97.238.102/" TargetMode="External"/><Relationship Id="rId2" Type="http://schemas.openxmlformats.org/officeDocument/2006/relationships/hyperlink" Target="ftp://FFRALN10:1234@10.97.238.103/" TargetMode="External"/><Relationship Id="rId1" Type="http://schemas.openxmlformats.org/officeDocument/2006/relationships/slideLayout" Target="../slideLayouts/slideLayout7.xml"/><Relationship Id="rId5" Type="http://schemas.openxmlformats.org/officeDocument/2006/relationships/hyperlink" Target="ftp://FFSALN10:1234@10.97.238.104/" TargetMode="External"/><Relationship Id="rId4" Type="http://schemas.openxmlformats.org/officeDocument/2006/relationships/hyperlink" Target="ftp://FFBALN10:1234@10.97.238.101/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48.jpeg"/><Relationship Id="rId4" Type="http://schemas.openxmlformats.org/officeDocument/2006/relationships/image" Target="../media/image47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5" Type="http://schemas.openxmlformats.org/officeDocument/2006/relationships/image" Target="../media/image3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Relationship Id="rId14" Type="http://schemas.openxmlformats.org/officeDocument/2006/relationships/image" Target="../media/image29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8.png"/><Relationship Id="rId7" Type="http://schemas.openxmlformats.org/officeDocument/2006/relationships/image" Target="../media/image28.png"/><Relationship Id="rId12" Type="http://schemas.openxmlformats.org/officeDocument/2006/relationships/image" Target="../media/image3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4.png"/><Relationship Id="rId11" Type="http://schemas.openxmlformats.org/officeDocument/2006/relationships/image" Target="../media/image21.png"/><Relationship Id="rId5" Type="http://schemas.openxmlformats.org/officeDocument/2006/relationships/image" Target="../media/image26.png"/><Relationship Id="rId10" Type="http://schemas.openxmlformats.org/officeDocument/2006/relationships/image" Target="../media/image20.png"/><Relationship Id="rId4" Type="http://schemas.openxmlformats.org/officeDocument/2006/relationships/image" Target="../media/image25.png"/><Relationship Id="rId9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標題 1"/>
          <p:cNvSpPr>
            <a:spLocks noGrp="1"/>
          </p:cNvSpPr>
          <p:nvPr>
            <p:ph type="title" idx="4294967295"/>
          </p:nvPr>
        </p:nvSpPr>
        <p:spPr>
          <a:xfrm>
            <a:off x="668338" y="188913"/>
            <a:ext cx="10080625" cy="692150"/>
          </a:xfrm>
        </p:spPr>
        <p:txBody>
          <a:bodyPr/>
          <a:lstStyle/>
          <a:p>
            <a:r>
              <a:rPr lang="en-US" altLang="zh-TW" sz="4400" dirty="0" smtClean="0"/>
              <a:t>CF Deco on-line </a:t>
            </a:r>
            <a:r>
              <a:rPr lang="zh-TW" altLang="en-US" sz="4400" dirty="0" smtClean="0"/>
              <a:t>補值開發</a:t>
            </a:r>
            <a:endParaRPr lang="en-US" altLang="zh-TW" sz="4400" dirty="0" smtClean="0"/>
          </a:p>
        </p:txBody>
      </p:sp>
      <p:sp>
        <p:nvSpPr>
          <p:cNvPr id="10247" name="AutoShape 7"/>
          <p:cNvSpPr>
            <a:spLocks noChangeArrowheads="1"/>
          </p:cNvSpPr>
          <p:nvPr/>
        </p:nvSpPr>
        <p:spPr bwMode="auto">
          <a:xfrm flipH="1">
            <a:off x="442913" y="1081088"/>
            <a:ext cx="1858962" cy="438150"/>
          </a:xfrm>
          <a:prstGeom prst="homePlate">
            <a:avLst>
              <a:gd name="adj" fmla="val 106069"/>
            </a:avLst>
          </a:prstGeom>
          <a:gradFill rotWithShape="1">
            <a:gsLst>
              <a:gs pos="0">
                <a:srgbClr val="66FF33"/>
              </a:gs>
              <a:gs pos="50000">
                <a:schemeClr val="bg1"/>
              </a:gs>
              <a:gs pos="100000">
                <a:srgbClr val="66FF33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defTabSz="914400">
              <a:defRPr/>
            </a:pPr>
            <a:r>
              <a:rPr lang="en-US" altLang="zh-TW" sz="1400" b="1" dirty="0"/>
              <a:t>S0</a:t>
            </a:r>
            <a:r>
              <a:rPr lang="zh-TW" altLang="en-US" sz="1400" b="1"/>
              <a:t>定義問題</a:t>
            </a:r>
          </a:p>
        </p:txBody>
      </p:sp>
      <p:sp>
        <p:nvSpPr>
          <p:cNvPr id="3" name="文字方塊 2"/>
          <p:cNvSpPr txBox="1"/>
          <p:nvPr/>
        </p:nvSpPr>
        <p:spPr>
          <a:xfrm>
            <a:off x="2808235" y="1000139"/>
            <a:ext cx="705927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solidFill>
                  <a:prstClr val="black"/>
                </a:solidFill>
                <a:latin typeface="微軟正黑體" pitchFamily="34" charset="-120"/>
                <a:ea typeface="微軟正黑體" pitchFamily="34" charset="-120"/>
              </a:rPr>
              <a:t>現行</a:t>
            </a:r>
            <a:r>
              <a:rPr lang="en-US" altLang="zh-TW" sz="2000" b="1" dirty="0">
                <a:solidFill>
                  <a:prstClr val="black"/>
                </a:solidFill>
                <a:latin typeface="微軟正黑體" pitchFamily="34" charset="-120"/>
                <a:ea typeface="微軟正黑體" pitchFamily="34" charset="-120"/>
              </a:rPr>
              <a:t>Running Mode </a:t>
            </a:r>
            <a:r>
              <a:rPr lang="zh-TW" altLang="en-US" sz="2000" b="1" dirty="0">
                <a:solidFill>
                  <a:prstClr val="black"/>
                </a:solidFill>
                <a:latin typeface="微軟正黑體" pitchFamily="34" charset="-120"/>
                <a:ea typeface="微軟正黑體" pitchFamily="34" charset="-120"/>
              </a:rPr>
              <a:t>補償皆需停機補值 </a:t>
            </a:r>
            <a:r>
              <a:rPr lang="en-US" altLang="zh-TW" sz="2000" b="1" dirty="0">
                <a:solidFill>
                  <a:prstClr val="black"/>
                </a:solidFill>
                <a:latin typeface="微軟正黑體" pitchFamily="34" charset="-120"/>
                <a:ea typeface="微軟正黑體" pitchFamily="34" charset="-120"/>
              </a:rPr>
              <a:t>,</a:t>
            </a:r>
            <a:r>
              <a:rPr lang="zh-TW" altLang="en-US" sz="2000" b="1" dirty="0">
                <a:solidFill>
                  <a:prstClr val="black"/>
                </a:solidFill>
                <a:latin typeface="微軟正黑體" pitchFamily="34" charset="-120"/>
                <a:ea typeface="微軟正黑體" pitchFamily="34" charset="-120"/>
              </a:rPr>
              <a:t>無法</a:t>
            </a:r>
            <a:r>
              <a:rPr lang="en-US" altLang="zh-TW" sz="2000" b="1" dirty="0">
                <a:solidFill>
                  <a:prstClr val="black"/>
                </a:solidFill>
                <a:latin typeface="微軟正黑體" pitchFamily="34" charset="-120"/>
                <a:ea typeface="微軟正黑體" pitchFamily="34" charset="-120"/>
              </a:rPr>
              <a:t>run </a:t>
            </a:r>
            <a:r>
              <a:rPr lang="zh-TW" altLang="en-US" sz="2000" b="1" dirty="0">
                <a:solidFill>
                  <a:prstClr val="black"/>
                </a:solidFill>
                <a:latin typeface="微軟正黑體" pitchFamily="34" charset="-120"/>
                <a:ea typeface="微軟正黑體" pitchFamily="34" charset="-120"/>
              </a:rPr>
              <a:t>貨中補</a:t>
            </a:r>
            <a:r>
              <a:rPr lang="zh-TW" altLang="en-US" sz="2000" b="1" dirty="0" smtClean="0">
                <a:solidFill>
                  <a:prstClr val="black"/>
                </a:solidFill>
                <a:latin typeface="微軟正黑體" pitchFamily="34" charset="-120"/>
                <a:ea typeface="微軟正黑體" pitchFamily="34" charset="-120"/>
              </a:rPr>
              <a:t>值</a:t>
            </a:r>
            <a:endParaRPr lang="en-US" altLang="zh-TW" sz="2000" b="1" dirty="0" smtClean="0">
              <a:solidFill>
                <a:prstClr val="black"/>
              </a:solidFill>
              <a:latin typeface="微軟正黑體" pitchFamily="34" charset="-120"/>
              <a:ea typeface="微軟正黑體" pitchFamily="34" charset="-120"/>
            </a:endParaRPr>
          </a:p>
          <a:p>
            <a:pPr eaLnBrk="0" hangingPunct="0">
              <a:buFont typeface="+mj-lt"/>
              <a:buAutoNum type="arabicPeriod"/>
              <a:defRPr/>
            </a:pPr>
            <a:r>
              <a:rPr lang="en-US" altLang="zh-TW" sz="2000" dirty="0">
                <a:solidFill>
                  <a:prstClr val="black"/>
                </a:solidFill>
                <a:latin typeface="微軟正黑體" pitchFamily="34" charset="-120"/>
                <a:ea typeface="微軟正黑體" pitchFamily="34" charset="-120"/>
              </a:rPr>
              <a:t>MQC data NG</a:t>
            </a:r>
            <a:r>
              <a:rPr lang="zh-TW" altLang="en-US" sz="2000" dirty="0">
                <a:solidFill>
                  <a:prstClr val="black"/>
                </a:solidFill>
                <a:latin typeface="微軟正黑體" pitchFamily="34" charset="-120"/>
                <a:ea typeface="微軟正黑體" pitchFamily="34" charset="-120"/>
              </a:rPr>
              <a:t> ：偏離中心值</a:t>
            </a:r>
            <a:r>
              <a:rPr lang="en-US" altLang="zh-TW" sz="2000" dirty="0">
                <a:solidFill>
                  <a:prstClr val="black"/>
                </a:solidFill>
                <a:latin typeface="微軟正黑體" pitchFamily="34" charset="-120"/>
                <a:ea typeface="微軟正黑體" pitchFamily="34" charset="-120"/>
              </a:rPr>
              <a:t>,</a:t>
            </a:r>
            <a:r>
              <a:rPr lang="zh-TW" altLang="en-US" sz="2000" dirty="0">
                <a:solidFill>
                  <a:prstClr val="black"/>
                </a:solidFill>
                <a:latin typeface="微軟正黑體" pitchFamily="34" charset="-120"/>
                <a:ea typeface="微軟正黑體" pitchFamily="34" charset="-120"/>
              </a:rPr>
              <a:t>人員停機補值</a:t>
            </a:r>
            <a:r>
              <a:rPr lang="en-US" altLang="zh-TW" sz="2000" dirty="0">
                <a:solidFill>
                  <a:prstClr val="black"/>
                </a:solidFill>
                <a:latin typeface="微軟正黑體" pitchFamily="34" charset="-120"/>
                <a:ea typeface="微軟正黑體" pitchFamily="34" charset="-120"/>
              </a:rPr>
              <a:t>;</a:t>
            </a:r>
            <a:r>
              <a:rPr lang="zh-TW" altLang="en-US" sz="2000" dirty="0">
                <a:solidFill>
                  <a:prstClr val="black"/>
                </a:solidFill>
                <a:latin typeface="微軟正黑體" pitchFamily="34" charset="-120"/>
                <a:ea typeface="微軟正黑體" pitchFamily="34" charset="-120"/>
              </a:rPr>
              <a:t>為防止玻璃於手臂溫控不穩</a:t>
            </a:r>
            <a:r>
              <a:rPr lang="en-US" altLang="zh-TW" sz="2000" dirty="0">
                <a:solidFill>
                  <a:prstClr val="black"/>
                </a:solidFill>
                <a:latin typeface="微軟正黑體" pitchFamily="34" charset="-120"/>
                <a:ea typeface="微軟正黑體" pitchFamily="34" charset="-120"/>
              </a:rPr>
              <a:t>,</a:t>
            </a:r>
            <a:r>
              <a:rPr lang="zh-TW" altLang="en-US" sz="2000" dirty="0">
                <a:solidFill>
                  <a:prstClr val="black"/>
                </a:solidFill>
                <a:latin typeface="微軟正黑體" pitchFamily="34" charset="-120"/>
                <a:ea typeface="微軟正黑體" pitchFamily="34" charset="-120"/>
              </a:rPr>
              <a:t>進行排空補值</a:t>
            </a:r>
            <a:endParaRPr lang="en-US" altLang="zh-TW" sz="2000" dirty="0">
              <a:solidFill>
                <a:prstClr val="black"/>
              </a:solidFill>
              <a:latin typeface="微軟正黑體" pitchFamily="34" charset="-120"/>
              <a:ea typeface="微軟正黑體" pitchFamily="34" charset="-120"/>
            </a:endParaRPr>
          </a:p>
          <a:p>
            <a:pPr eaLnBrk="0" hangingPunct="0">
              <a:buFont typeface="+mj-lt"/>
              <a:buAutoNum type="arabicPeriod"/>
              <a:defRPr/>
            </a:pPr>
            <a:r>
              <a:rPr lang="zh-TW" altLang="en-US" sz="2000" dirty="0" smtClean="0">
                <a:solidFill>
                  <a:prstClr val="black"/>
                </a:solidFill>
                <a:latin typeface="微軟正黑體" pitchFamily="34" charset="-120"/>
                <a:ea typeface="微軟正黑體" pitchFamily="34" charset="-120"/>
              </a:rPr>
              <a:t>產</a:t>
            </a:r>
            <a:r>
              <a:rPr lang="zh-TW" altLang="en-US" sz="2000" dirty="0">
                <a:solidFill>
                  <a:prstClr val="black"/>
                </a:solidFill>
                <a:latin typeface="微軟正黑體" pitchFamily="34" charset="-120"/>
                <a:ea typeface="微軟正黑體" pitchFamily="34" charset="-120"/>
              </a:rPr>
              <a:t>能</a:t>
            </a:r>
            <a:r>
              <a:rPr lang="en-US" altLang="zh-TW" sz="2000" dirty="0">
                <a:solidFill>
                  <a:prstClr val="black"/>
                </a:solidFill>
                <a:latin typeface="微軟正黑體" pitchFamily="34" charset="-120"/>
                <a:ea typeface="微軟正黑體" pitchFamily="34" charset="-120"/>
              </a:rPr>
              <a:t>loss: ALN </a:t>
            </a:r>
            <a:r>
              <a:rPr lang="zh-TW" altLang="en-US" sz="2000" dirty="0">
                <a:solidFill>
                  <a:prstClr val="black"/>
                </a:solidFill>
                <a:latin typeface="微軟正黑體" pitchFamily="34" charset="-120"/>
                <a:ea typeface="微軟正黑體" pitchFamily="34" charset="-120"/>
              </a:rPr>
              <a:t>排空後約</a:t>
            </a:r>
            <a:r>
              <a:rPr lang="en-US" altLang="zh-TW" sz="2000" dirty="0">
                <a:solidFill>
                  <a:prstClr val="black"/>
                </a:solidFill>
                <a:latin typeface="微軟正黑體" pitchFamily="34" charset="-120"/>
                <a:ea typeface="微軟正黑體" pitchFamily="34" charset="-120"/>
              </a:rPr>
              <a:t>10min ; </a:t>
            </a:r>
            <a:r>
              <a:rPr lang="zh-TW" altLang="en-US" sz="2000" dirty="0">
                <a:solidFill>
                  <a:prstClr val="black"/>
                </a:solidFill>
                <a:latin typeface="微軟正黑體" pitchFamily="34" charset="-120"/>
                <a:ea typeface="微軟正黑體" pitchFamily="34" charset="-120"/>
              </a:rPr>
              <a:t>共計</a:t>
            </a:r>
            <a:r>
              <a:rPr lang="en-US" altLang="zh-TW" sz="2000" dirty="0">
                <a:solidFill>
                  <a:prstClr val="black"/>
                </a:solidFill>
                <a:latin typeface="微軟正黑體" pitchFamily="34" charset="-120"/>
                <a:ea typeface="微軟正黑體" pitchFamily="34" charset="-120"/>
              </a:rPr>
              <a:t>20 </a:t>
            </a:r>
            <a:r>
              <a:rPr lang="en-US" altLang="zh-TW" sz="2000" dirty="0" smtClean="0">
                <a:solidFill>
                  <a:prstClr val="black"/>
                </a:solidFill>
                <a:latin typeface="微軟正黑體" pitchFamily="34" charset="-120"/>
                <a:ea typeface="微軟正黑體" pitchFamily="34" charset="-120"/>
              </a:rPr>
              <a:t>min</a:t>
            </a:r>
            <a:endParaRPr lang="en-US" altLang="zh-TW" dirty="0"/>
          </a:p>
          <a:p>
            <a:pPr eaLnBrk="0" hangingPunct="0">
              <a:buFont typeface="+mj-lt"/>
              <a:buAutoNum type="arabicPeriod"/>
              <a:defRPr/>
            </a:pPr>
            <a:r>
              <a:rPr lang="zh-TW" altLang="en-US" sz="2000" dirty="0" smtClean="0">
                <a:solidFill>
                  <a:prstClr val="black"/>
                </a:solidFill>
                <a:latin typeface="微軟正黑體" pitchFamily="34" charset="-120"/>
                <a:ea typeface="微軟正黑體" pitchFamily="34" charset="-120"/>
              </a:rPr>
              <a:t>人員進行預補，</a:t>
            </a:r>
            <a:r>
              <a:rPr lang="en-US" altLang="zh-TW" sz="2000" dirty="0" smtClean="0">
                <a:solidFill>
                  <a:prstClr val="black"/>
                </a:solidFill>
                <a:latin typeface="微軟正黑體" pitchFamily="34" charset="-120"/>
                <a:ea typeface="微軟正黑體" pitchFamily="34" charset="-120"/>
              </a:rPr>
              <a:t>key in</a:t>
            </a:r>
            <a:r>
              <a:rPr lang="zh-TW" altLang="en-US" sz="2000" dirty="0" smtClean="0">
                <a:solidFill>
                  <a:prstClr val="black"/>
                </a:solidFill>
                <a:latin typeface="微軟正黑體" pitchFamily="34" charset="-120"/>
                <a:ea typeface="微軟正黑體" pitchFamily="34" charset="-120"/>
              </a:rPr>
              <a:t>換算進行自動補值</a:t>
            </a:r>
            <a:endParaRPr lang="en-US" altLang="zh-TW" sz="2000" dirty="0" smtClean="0">
              <a:solidFill>
                <a:prstClr val="black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13" name="Picture 1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01875" y="3496793"/>
            <a:ext cx="1584325" cy="1685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1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85679" y="3937695"/>
            <a:ext cx="2652818" cy="875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向右箭號 14"/>
          <p:cNvSpPr/>
          <p:nvPr/>
        </p:nvSpPr>
        <p:spPr>
          <a:xfrm>
            <a:off x="7029461" y="4020896"/>
            <a:ext cx="631728" cy="792162"/>
          </a:xfrm>
          <a:prstGeom prst="rightArrow">
            <a:avLst/>
          </a:prstGeom>
          <a:solidFill>
            <a:srgbClr val="449E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 sz="2000" b="1">
              <a:latin typeface="Gill Sans MT" pitchFamily="34" charset="0"/>
            </a:endParaRPr>
          </a:p>
        </p:txBody>
      </p:sp>
      <p:pic>
        <p:nvPicPr>
          <p:cNvPr id="16" name="Picture 20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860668" y="3268183"/>
            <a:ext cx="4154307" cy="19751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文字方塊 3"/>
          <p:cNvSpPr txBox="1"/>
          <p:nvPr/>
        </p:nvSpPr>
        <p:spPr>
          <a:xfrm>
            <a:off x="7933038" y="5452290"/>
            <a:ext cx="3731740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進行停機補值，</a:t>
            </a:r>
            <a:r>
              <a:rPr lang="en-US" altLang="zh-TW" dirty="0" smtClean="0"/>
              <a:t>save</a:t>
            </a:r>
            <a:r>
              <a:rPr lang="zh-TW" altLang="en-US" dirty="0" smtClean="0"/>
              <a:t>後，在</a:t>
            </a:r>
            <a:r>
              <a:rPr lang="en-US" altLang="zh-TW" dirty="0" smtClean="0"/>
              <a:t>auto</a:t>
            </a:r>
            <a:endParaRPr lang="zh-TW" altLang="en-US" dirty="0"/>
          </a:p>
        </p:txBody>
      </p:sp>
      <p:sp>
        <p:nvSpPr>
          <p:cNvPr id="5" name="文字方塊 4"/>
          <p:cNvSpPr txBox="1"/>
          <p:nvPr/>
        </p:nvSpPr>
        <p:spPr>
          <a:xfrm>
            <a:off x="930876" y="2825578"/>
            <a:ext cx="6730313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u="sng" dirty="0">
                <a:solidFill>
                  <a:srgbClr val="007996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目的 </a:t>
            </a:r>
            <a:r>
              <a:rPr lang="en-US" altLang="zh-TW" sz="2400" b="1" dirty="0">
                <a:solidFill>
                  <a:srgbClr val="007996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: </a:t>
            </a:r>
            <a:r>
              <a:rPr lang="zh-TW" altLang="en-US" sz="200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減少</a:t>
            </a:r>
            <a:r>
              <a:rPr lang="en-US" altLang="zh-TW" sz="200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run </a:t>
            </a:r>
            <a:r>
              <a:rPr lang="zh-TW" altLang="en-US" sz="200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貨中進行停機補值</a:t>
            </a:r>
            <a:r>
              <a:rPr lang="en-US" altLang="zh-TW" sz="200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, </a:t>
            </a:r>
            <a:r>
              <a:rPr lang="zh-TW" altLang="en-US" sz="200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造成產能上的</a:t>
            </a:r>
            <a:r>
              <a:rPr lang="en-US" altLang="zh-TW" sz="2000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loss </a:t>
            </a:r>
            <a:endParaRPr lang="en-US" altLang="zh-TW" sz="2000" dirty="0">
              <a:solidFill>
                <a:srgbClr val="404040"/>
              </a:solidFill>
              <a:latin typeface="Arial Unicode MS" pitchFamily="34" charset="-120"/>
              <a:ea typeface="Arial Unicode MS" pitchFamily="34" charset="-120"/>
              <a:cs typeface="Arial Unicode MS" pitchFamily="34" charset="-120"/>
            </a:endParaRPr>
          </a:p>
          <a:p>
            <a:endParaRPr lang="zh-TW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/>
          <p:cNvSpPr txBox="1"/>
          <p:nvPr/>
        </p:nvSpPr>
        <p:spPr>
          <a:xfrm>
            <a:off x="4118919" y="1010546"/>
            <a:ext cx="29820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dirty="0" smtClean="0"/>
              <a:t>Example:4shot</a:t>
            </a:r>
            <a:endParaRPr lang="zh-TW" altLang="en-US" sz="3200" dirty="0"/>
          </a:p>
        </p:txBody>
      </p:sp>
      <p:sp>
        <p:nvSpPr>
          <p:cNvPr id="5" name="AutoShape 11"/>
          <p:cNvSpPr>
            <a:spLocks noChangeArrowheads="1"/>
          </p:cNvSpPr>
          <p:nvPr/>
        </p:nvSpPr>
        <p:spPr bwMode="auto">
          <a:xfrm flipH="1">
            <a:off x="255374" y="1089297"/>
            <a:ext cx="2329382" cy="438150"/>
          </a:xfrm>
          <a:prstGeom prst="homePlate">
            <a:avLst>
              <a:gd name="adj" fmla="val 106069"/>
            </a:avLst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defTabSz="914400"/>
            <a:r>
              <a:rPr lang="en-US" altLang="zh-TW" sz="1800" b="1" dirty="0" smtClean="0">
                <a:solidFill>
                  <a:schemeClr val="bg1"/>
                </a:solidFill>
              </a:rPr>
              <a:t>S4</a:t>
            </a:r>
            <a:r>
              <a:rPr lang="zh-TW" altLang="en-US" sz="1800" b="1" dirty="0" smtClean="0">
                <a:solidFill>
                  <a:schemeClr val="bg1"/>
                </a:solidFill>
              </a:rPr>
              <a:t>單片補值功能</a:t>
            </a:r>
            <a:endParaRPr lang="zh-TW" altLang="en-US" sz="1800" b="1" dirty="0">
              <a:solidFill>
                <a:schemeClr val="bg1"/>
              </a:solidFill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374" y="1967241"/>
            <a:ext cx="5522341" cy="325434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8446" y="1967240"/>
            <a:ext cx="5526462" cy="3254341"/>
          </a:xfrm>
          <a:prstGeom prst="rect">
            <a:avLst/>
          </a:prstGeom>
        </p:spPr>
      </p:pic>
      <p:sp>
        <p:nvSpPr>
          <p:cNvPr id="12" name="向右箭號 11"/>
          <p:cNvSpPr/>
          <p:nvPr/>
        </p:nvSpPr>
        <p:spPr>
          <a:xfrm>
            <a:off x="6006890" y="3446599"/>
            <a:ext cx="514865" cy="4366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/>
          <p:cNvSpPr txBox="1"/>
          <p:nvPr/>
        </p:nvSpPr>
        <p:spPr>
          <a:xfrm>
            <a:off x="494270" y="5734483"/>
            <a:ext cx="5873578" cy="38472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zh-TW" altLang="en-US" b="1" dirty="0"/>
              <a:t>按</a:t>
            </a:r>
            <a:r>
              <a:rPr lang="zh-TW" altLang="en-US" b="1" dirty="0" smtClean="0"/>
              <a:t>下補值按鈕，畫出新的圖，讓工程確認補值後狀態</a:t>
            </a:r>
            <a:endParaRPr lang="zh-TW" altLang="en-US" b="1" dirty="0"/>
          </a:p>
        </p:txBody>
      </p:sp>
      <p:sp>
        <p:nvSpPr>
          <p:cNvPr id="14" name="文字方塊 13"/>
          <p:cNvSpPr txBox="1"/>
          <p:nvPr/>
        </p:nvSpPr>
        <p:spPr>
          <a:xfrm>
            <a:off x="936869" y="188697"/>
            <a:ext cx="51389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 smtClean="0"/>
              <a:t>Click</a:t>
            </a:r>
            <a:r>
              <a:rPr lang="zh-TW" altLang="en-US" sz="4000" dirty="0" smtClean="0"/>
              <a:t>單片補值按鈕</a:t>
            </a:r>
            <a:endParaRPr lang="zh-TW" altLang="en-US" sz="4000" dirty="0"/>
          </a:p>
        </p:txBody>
      </p:sp>
    </p:spTree>
    <p:extLst>
      <p:ext uri="{BB962C8B-B14F-4D97-AF65-F5344CB8AC3E}">
        <p14:creationId xmlns:p14="http://schemas.microsoft.com/office/powerpoint/2010/main" val="3849748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897924" y="53255"/>
            <a:ext cx="58818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 smtClean="0"/>
              <a:t>Click</a:t>
            </a:r>
            <a:r>
              <a:rPr lang="zh-TW" altLang="en-US" sz="4000" dirty="0" smtClean="0"/>
              <a:t>確認補值按鈕</a:t>
            </a:r>
            <a:endParaRPr lang="zh-TW" altLang="en-US" sz="4000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8028" y="1062681"/>
            <a:ext cx="5477633" cy="3081169"/>
          </a:xfrm>
          <a:prstGeom prst="rect">
            <a:avLst/>
          </a:prstGeom>
        </p:spPr>
      </p:pic>
      <p:sp>
        <p:nvSpPr>
          <p:cNvPr id="5" name="向右箭號 4"/>
          <p:cNvSpPr/>
          <p:nvPr/>
        </p:nvSpPr>
        <p:spPr>
          <a:xfrm>
            <a:off x="5951087" y="2397319"/>
            <a:ext cx="479693" cy="41189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453080" y="5198074"/>
            <a:ext cx="7381103" cy="38472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zh-TW" altLang="en-US" b="1" dirty="0" smtClean="0"/>
              <a:t>按下確認補值按鈕，把資料寫進資料庫，插入新的紀錄</a:t>
            </a:r>
            <a:endParaRPr lang="zh-TW" altLang="en-US" b="1" dirty="0"/>
          </a:p>
        </p:txBody>
      </p:sp>
      <p:sp>
        <p:nvSpPr>
          <p:cNvPr id="8" name="文字方塊 7"/>
          <p:cNvSpPr txBox="1"/>
          <p:nvPr/>
        </p:nvSpPr>
        <p:spPr>
          <a:xfrm>
            <a:off x="6329242" y="4286240"/>
            <a:ext cx="5855204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尚未進行</a:t>
            </a:r>
            <a:r>
              <a:rPr lang="en-US" altLang="zh-TW" dirty="0" smtClean="0"/>
              <a:t>UAC</a:t>
            </a:r>
            <a:r>
              <a:rPr lang="zh-TW" altLang="en-US" dirty="0" smtClean="0"/>
              <a:t>卡控，所以</a:t>
            </a:r>
            <a:r>
              <a:rPr lang="en-US" altLang="zh-TW" dirty="0" err="1" smtClean="0"/>
              <a:t>user_id</a:t>
            </a:r>
            <a:r>
              <a:rPr lang="zh-TW" altLang="en-US" dirty="0" smtClean="0"/>
              <a:t>為空值，之後會補上</a:t>
            </a:r>
            <a:endParaRPr lang="en-US" altLang="zh-TW" dirty="0" smtClean="0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757" y="1393798"/>
            <a:ext cx="5699082" cy="2750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62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51" r="31064" b="46435"/>
          <a:stretch/>
        </p:blipFill>
        <p:spPr>
          <a:xfrm>
            <a:off x="274118" y="2263501"/>
            <a:ext cx="3935417" cy="2701204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815546" y="115331"/>
            <a:ext cx="45472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dirty="0" smtClean="0"/>
              <a:t>UAC</a:t>
            </a:r>
            <a:r>
              <a:rPr lang="zh-TW" altLang="en-US" sz="3200" dirty="0" smtClean="0"/>
              <a:t>卡控畫面</a:t>
            </a:r>
            <a:endParaRPr lang="zh-TW" altLang="en-US" sz="3200" dirty="0"/>
          </a:p>
        </p:txBody>
      </p:sp>
      <p:sp>
        <p:nvSpPr>
          <p:cNvPr id="4" name="文字方塊 3"/>
          <p:cNvSpPr txBox="1"/>
          <p:nvPr/>
        </p:nvSpPr>
        <p:spPr>
          <a:xfrm>
            <a:off x="3506213" y="1220299"/>
            <a:ext cx="47383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 smtClean="0"/>
              <a:t>修改成只給</a:t>
            </a:r>
            <a:r>
              <a:rPr lang="en-US" altLang="zh-TW" sz="2400" dirty="0" smtClean="0"/>
              <a:t>ML8AB1,ML8AV1</a:t>
            </a:r>
            <a:r>
              <a:rPr lang="zh-TW" altLang="en-US" sz="2400" dirty="0" smtClean="0"/>
              <a:t>登入</a:t>
            </a:r>
            <a:endParaRPr lang="zh-TW" altLang="en-US" sz="2400" dirty="0"/>
          </a:p>
        </p:txBody>
      </p:sp>
      <p:sp>
        <p:nvSpPr>
          <p:cNvPr id="5" name="向右箭號 4"/>
          <p:cNvSpPr/>
          <p:nvPr/>
        </p:nvSpPr>
        <p:spPr>
          <a:xfrm>
            <a:off x="4493741" y="3415830"/>
            <a:ext cx="700216" cy="5354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8163" y="2263501"/>
            <a:ext cx="6057463" cy="2945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256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11"/>
          <p:cNvSpPr>
            <a:spLocks noChangeArrowheads="1"/>
          </p:cNvSpPr>
          <p:nvPr/>
        </p:nvSpPr>
        <p:spPr bwMode="auto">
          <a:xfrm flipH="1">
            <a:off x="470694" y="1136698"/>
            <a:ext cx="1858962" cy="438150"/>
          </a:xfrm>
          <a:prstGeom prst="homePlate">
            <a:avLst>
              <a:gd name="adj" fmla="val 106069"/>
            </a:avLst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defTabSz="914400"/>
            <a:r>
              <a:rPr lang="en-US" altLang="zh-TW" sz="1800" b="1" dirty="0" smtClean="0">
                <a:solidFill>
                  <a:schemeClr val="bg1"/>
                </a:solidFill>
              </a:rPr>
              <a:t>S5</a:t>
            </a:r>
            <a:r>
              <a:rPr lang="zh-TW" altLang="en-US" sz="1800" b="1" dirty="0" smtClean="0">
                <a:solidFill>
                  <a:schemeClr val="bg1"/>
                </a:solidFill>
              </a:rPr>
              <a:t>撈</a:t>
            </a:r>
            <a:r>
              <a:rPr lang="en-US" altLang="zh-TW" sz="1800" b="1" dirty="0" smtClean="0">
                <a:solidFill>
                  <a:schemeClr val="bg1"/>
                </a:solidFill>
              </a:rPr>
              <a:t>Data</a:t>
            </a:r>
            <a:endParaRPr lang="zh-TW" altLang="en-US" sz="1800" b="1" dirty="0">
              <a:solidFill>
                <a:schemeClr val="bg1"/>
              </a:solidFill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0175" y="2076450"/>
            <a:ext cx="9391650" cy="2705100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4077729" y="1136698"/>
            <a:ext cx="4036541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SPC Chart </a:t>
            </a:r>
            <a:r>
              <a:rPr lang="zh-TW" altLang="en-US" dirty="0" smtClean="0"/>
              <a:t>查詢所要撈取的資訊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929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3"/>
          <p:cNvSpPr>
            <a:spLocks noGrp="1"/>
          </p:cNvSpPr>
          <p:nvPr>
            <p:ph sz="quarter" idx="22"/>
          </p:nvPr>
        </p:nvSpPr>
        <p:spPr/>
        <p:txBody>
          <a:bodyPr/>
          <a:lstStyle/>
          <a:p>
            <a:r>
              <a:rPr lang="zh-TW" altLang="en-US" dirty="0" smtClean="0"/>
              <a:t>預計撰寫 </a:t>
            </a:r>
            <a:r>
              <a:rPr lang="en-US" altLang="zh-TW" dirty="0" smtClean="0"/>
              <a:t>Loader </a:t>
            </a:r>
            <a:r>
              <a:rPr lang="zh-TW" altLang="en-US" dirty="0" smtClean="0"/>
              <a:t>程式</a:t>
            </a:r>
            <a:endParaRPr lang="en-US" altLang="zh-TW" dirty="0" smtClean="0"/>
          </a:p>
          <a:p>
            <a:r>
              <a:rPr lang="zh-TW" altLang="en-US" dirty="0" smtClean="0"/>
              <a:t>取得機台並修改 </a:t>
            </a:r>
            <a:r>
              <a:rPr lang="en-US" altLang="zh-TW" dirty="0" smtClean="0"/>
              <a:t>Log </a:t>
            </a:r>
            <a:r>
              <a:rPr lang="zh-TW" altLang="en-US" dirty="0" smtClean="0"/>
              <a:t>資訊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5802634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11"/>
          <p:cNvSpPr>
            <a:spLocks noChangeArrowheads="1"/>
          </p:cNvSpPr>
          <p:nvPr/>
        </p:nvSpPr>
        <p:spPr bwMode="auto">
          <a:xfrm flipH="1">
            <a:off x="413818" y="990443"/>
            <a:ext cx="1858962" cy="438150"/>
          </a:xfrm>
          <a:prstGeom prst="homePlate">
            <a:avLst>
              <a:gd name="adj" fmla="val 106069"/>
            </a:avLst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defTabSz="914400"/>
            <a:r>
              <a:rPr lang="en-US" altLang="zh-TW" sz="1800" b="1" dirty="0" smtClean="0">
                <a:solidFill>
                  <a:schemeClr val="bg1"/>
                </a:solidFill>
              </a:rPr>
              <a:t>S6</a:t>
            </a:r>
            <a:r>
              <a:rPr lang="zh-TW" altLang="en-US" sz="1800" b="1" dirty="0" smtClean="0">
                <a:solidFill>
                  <a:schemeClr val="bg1"/>
                </a:solidFill>
              </a:rPr>
              <a:t>機台撈參數</a:t>
            </a:r>
            <a:endParaRPr lang="zh-TW" altLang="en-US" sz="1800" b="1" dirty="0">
              <a:solidFill>
                <a:schemeClr val="bg1"/>
              </a:solidFill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1803146"/>
              </p:ext>
            </p:extLst>
          </p:nvPr>
        </p:nvGraphicFramePr>
        <p:xfrm>
          <a:off x="2179021" y="2053498"/>
          <a:ext cx="7779588" cy="30458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96298"/>
                <a:gridCol w="2079252"/>
                <a:gridCol w="594431"/>
                <a:gridCol w="251103"/>
                <a:gridCol w="557152"/>
                <a:gridCol w="1522100"/>
                <a:gridCol w="2079252"/>
              </a:tblGrid>
              <a:tr h="277349">
                <a:tc row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200" dirty="0">
                          <a:effectLst/>
                        </a:rPr>
                        <a:t>廠別</a:t>
                      </a:r>
                      <a:endParaRPr lang="zh-TW" sz="12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17780" marR="17780" marT="0" marB="0" anchor="ctr"/>
                </a:tc>
                <a:tc gridSpan="5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8A</a:t>
                      </a:r>
                      <a:endParaRPr lang="zh-TW" sz="12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17780" marR="17780" marT="0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200">
                          <a:effectLst/>
                        </a:rPr>
                        <a:t>　</a:t>
                      </a:r>
                      <a:endParaRPr lang="zh-TW" sz="12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17780" marR="17780" marT="0" marB="0" anchor="ctr"/>
                </a:tc>
              </a:tr>
              <a:tr h="277349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IP</a:t>
                      </a:r>
                      <a:endParaRPr lang="zh-TW" sz="12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User</a:t>
                      </a:r>
                      <a:endParaRPr lang="zh-TW" sz="12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PD</a:t>
                      </a:r>
                      <a:endParaRPr lang="zh-TW" sz="12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17780" marR="17780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Test</a:t>
                      </a:r>
                      <a:endParaRPr lang="zh-TW" sz="12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17780" marR="17780" marT="0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FTP</a:t>
                      </a:r>
                      <a:endParaRPr lang="zh-TW" sz="12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17780" marR="17780" marT="0" marB="0" anchor="ctr"/>
                </a:tc>
              </a:tr>
              <a:tr h="277349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100.00%</a:t>
                      </a:r>
                      <a:endParaRPr lang="zh-TW" sz="12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17780" marR="17780" marT="0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200">
                          <a:effectLst/>
                        </a:rPr>
                        <a:t>　</a:t>
                      </a:r>
                      <a:endParaRPr lang="zh-TW" sz="12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17780" marR="17780" marT="0" marB="0" anchor="ctr"/>
                </a:tc>
              </a:tr>
              <a:tr h="27734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BM10</a:t>
                      </a:r>
                      <a:endParaRPr lang="zh-TW" sz="12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17780" marR="17780" marT="0" marB="0"/>
                </a:tc>
                <a:tc gridSpan="5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NSK</a:t>
                      </a:r>
                      <a:endParaRPr lang="zh-TW" sz="12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17780" marR="17780" marT="0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200">
                          <a:effectLst/>
                        </a:rPr>
                        <a:t>　</a:t>
                      </a:r>
                      <a:endParaRPr lang="zh-TW" sz="12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17780" marR="17780" marT="0" marB="0" anchor="ctr"/>
                </a:tc>
              </a:tr>
              <a:tr h="48410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R10</a:t>
                      </a:r>
                      <a:endParaRPr lang="zh-TW" sz="12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10.97.238.103</a:t>
                      </a:r>
                      <a:endParaRPr lang="zh-TW" sz="12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17780" marR="17780" marT="0" marB="0" anchor="ctr"/>
                </a:tc>
                <a:tc gridSpan="2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FFRALN10</a:t>
                      </a:r>
                      <a:endParaRPr lang="zh-TW" sz="12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17780" marR="17780" marT="0" marB="0" anchor="ctr"/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TW" sz="12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1234</a:t>
                      </a:r>
                      <a:endParaRPr lang="zh-TW" sz="12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OK</a:t>
                      </a:r>
                      <a:endParaRPr lang="zh-TW" sz="12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u="sng">
                          <a:effectLst/>
                          <a:hlinkClick r:id="rId2"/>
                        </a:rPr>
                        <a:t>ftp://FFRALN10:1234@10.97.238.103</a:t>
                      </a:r>
                      <a:endParaRPr lang="zh-TW" sz="12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17780" marR="17780" marT="0" marB="0" anchor="ctr"/>
                </a:tc>
              </a:tr>
              <a:tr h="48410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G10</a:t>
                      </a:r>
                      <a:endParaRPr lang="zh-TW" sz="12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10.97.238.102</a:t>
                      </a:r>
                      <a:endParaRPr lang="zh-TW" sz="12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17780" marR="17780" marT="0" marB="0" anchor="ctr"/>
                </a:tc>
                <a:tc gridSpan="2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FFGALN10</a:t>
                      </a:r>
                      <a:endParaRPr lang="zh-TW" sz="12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17780" marR="17780" marT="0" marB="0" anchor="ctr"/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TW" sz="12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1234</a:t>
                      </a:r>
                      <a:endParaRPr lang="zh-TW" sz="12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OK</a:t>
                      </a:r>
                      <a:endParaRPr lang="zh-TW" sz="12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u="sng">
                          <a:effectLst/>
                          <a:hlinkClick r:id="rId3"/>
                        </a:rPr>
                        <a:t>ftp://FFGALN10:1234@10.97.238.102</a:t>
                      </a:r>
                      <a:endParaRPr lang="zh-TW" sz="12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17780" marR="17780" marT="0" marB="0" anchor="ctr"/>
                </a:tc>
              </a:tr>
              <a:tr h="48410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B10</a:t>
                      </a:r>
                      <a:endParaRPr lang="zh-TW" sz="12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10.97.238.101</a:t>
                      </a:r>
                      <a:endParaRPr lang="zh-TW" sz="12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17780" marR="17780" marT="0" marB="0" anchor="ctr"/>
                </a:tc>
                <a:tc gridSpan="2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FFBALN10</a:t>
                      </a:r>
                      <a:endParaRPr lang="zh-TW" sz="12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17780" marR="17780" marT="0" marB="0" anchor="ctr"/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TW" sz="12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1234</a:t>
                      </a:r>
                      <a:endParaRPr lang="zh-TW" sz="12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OK</a:t>
                      </a:r>
                      <a:endParaRPr lang="zh-TW" sz="12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u="sng">
                          <a:effectLst/>
                          <a:hlinkClick r:id="rId4"/>
                        </a:rPr>
                        <a:t>ftp://FFBALN10:1234@10.97.238.101</a:t>
                      </a:r>
                      <a:endParaRPr lang="zh-TW" sz="12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17780" marR="17780" marT="0" marB="0" anchor="ctr"/>
                </a:tc>
              </a:tr>
              <a:tr h="48410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PS10</a:t>
                      </a:r>
                      <a:endParaRPr lang="zh-TW" sz="12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10.97.238.104</a:t>
                      </a:r>
                      <a:endParaRPr lang="zh-TW" sz="12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17780" marR="17780" marT="0" marB="0" anchor="ctr"/>
                </a:tc>
                <a:tc gridSpan="2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FFSALN10</a:t>
                      </a:r>
                      <a:endParaRPr lang="zh-TW" sz="12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17780" marR="17780" marT="0" marB="0" anchor="ctr"/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TW" sz="12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1234</a:t>
                      </a:r>
                      <a:endParaRPr lang="zh-TW" sz="12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OK</a:t>
                      </a:r>
                      <a:endParaRPr lang="zh-TW" sz="12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u="sng" dirty="0">
                          <a:effectLst/>
                          <a:hlinkClick r:id="rId5"/>
                        </a:rPr>
                        <a:t>ftp://FFSALN10:1234@10.97.238.104</a:t>
                      </a:r>
                      <a:endParaRPr lang="zh-TW" sz="12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17780" marR="17780" marT="0" marB="0" anchor="ctr"/>
                </a:tc>
              </a:tr>
            </a:tbl>
          </a:graphicData>
        </a:graphic>
      </p:graphicFrame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3016250" y="307816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3927010" y="5303980"/>
            <a:ext cx="3684005" cy="38472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取得機台</a:t>
            </a:r>
            <a:r>
              <a:rPr lang="en-US" altLang="zh-TW" dirty="0" smtClean="0"/>
              <a:t>ftp</a:t>
            </a:r>
            <a:r>
              <a:rPr lang="zh-TW" altLang="en-US" dirty="0" smtClean="0"/>
              <a:t>位址，並修改</a:t>
            </a:r>
            <a:r>
              <a:rPr lang="en-US" altLang="zh-TW" dirty="0" smtClean="0"/>
              <a:t>log</a:t>
            </a:r>
            <a:r>
              <a:rPr lang="zh-TW" altLang="en-US" dirty="0" smtClean="0"/>
              <a:t>資訊</a:t>
            </a:r>
            <a:endParaRPr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939567" y="240022"/>
            <a:ext cx="6971251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dirty="0"/>
              <a:t>Deco </a:t>
            </a:r>
            <a:r>
              <a:rPr lang="zh-TW" altLang="zh-TW" sz="3200" dirty="0"/>
              <a:t>不停機補值 第二階段</a:t>
            </a:r>
          </a:p>
          <a:p>
            <a:endParaRPr lang="zh-TW" altLang="en-US" dirty="0"/>
          </a:p>
        </p:txBody>
      </p:sp>
      <p:sp>
        <p:nvSpPr>
          <p:cNvPr id="8" name="文字方塊 7"/>
          <p:cNvSpPr txBox="1"/>
          <p:nvPr/>
        </p:nvSpPr>
        <p:spPr>
          <a:xfrm>
            <a:off x="4602798" y="990443"/>
            <a:ext cx="38337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FTP </a:t>
            </a:r>
            <a:r>
              <a:rPr lang="zh-TW" altLang="zh-TW" sz="2400" dirty="0"/>
              <a:t>取得</a:t>
            </a:r>
            <a:r>
              <a:rPr lang="en-US" altLang="zh-TW" sz="2400" dirty="0"/>
              <a:t> Recipe Data</a:t>
            </a:r>
            <a:endParaRPr lang="zh-TW" altLang="zh-TW" sz="2400" dirty="0"/>
          </a:p>
        </p:txBody>
      </p:sp>
      <p:sp>
        <p:nvSpPr>
          <p:cNvPr id="9" name="文字方塊 8"/>
          <p:cNvSpPr txBox="1"/>
          <p:nvPr/>
        </p:nvSpPr>
        <p:spPr>
          <a:xfrm>
            <a:off x="3691156" y="1545491"/>
            <a:ext cx="5192785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 smtClean="0"/>
              <a:t>正進行</a:t>
            </a:r>
            <a:r>
              <a:rPr lang="en-US" altLang="zh-TW" b="1" dirty="0" smtClean="0"/>
              <a:t>recipe log16</a:t>
            </a:r>
            <a:r>
              <a:rPr lang="zh-TW" altLang="en-US" b="1" dirty="0" smtClean="0"/>
              <a:t>進制轉</a:t>
            </a:r>
            <a:r>
              <a:rPr lang="en-US" altLang="zh-TW" b="1" dirty="0" smtClean="0"/>
              <a:t>10</a:t>
            </a:r>
            <a:r>
              <a:rPr lang="zh-TW" altLang="en-US" b="1" dirty="0" smtClean="0"/>
              <a:t>進制的程式撰寫</a:t>
            </a:r>
            <a:endParaRPr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2547652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985144" y="793245"/>
            <a:ext cx="8623977" cy="7078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zh-TW" sz="2000" dirty="0">
                <a:latin typeface="微軟正黑體" panose="020B0604030504040204" pitchFamily="34" charset="-120"/>
              </a:rPr>
              <a:t>Recipe</a:t>
            </a:r>
            <a:r>
              <a:rPr lang="zh-TW" altLang="en-US" sz="2000" dirty="0">
                <a:latin typeface="微軟正黑體" panose="020B0604030504040204" pitchFamily="34" charset="-120"/>
              </a:rPr>
              <a:t>十進制檔案存入</a:t>
            </a:r>
            <a:r>
              <a:rPr lang="en-US" altLang="zh-TW" sz="2000" dirty="0">
                <a:latin typeface="微軟正黑體" panose="020B0604030504040204" pitchFamily="34" charset="-120"/>
              </a:rPr>
              <a:t>DB</a:t>
            </a:r>
            <a:r>
              <a:rPr lang="zh-TW" altLang="en-US" sz="2000" dirty="0">
                <a:latin typeface="微軟正黑體" panose="020B0604030504040204" pitchFamily="34" charset="-120"/>
              </a:rPr>
              <a:t>中，</a:t>
            </a:r>
            <a:r>
              <a:rPr lang="en-US" altLang="zh-TW" sz="2000" dirty="0">
                <a:latin typeface="微軟正黑體" panose="020B0604030504040204" pitchFamily="34" charset="-120"/>
              </a:rPr>
              <a:t>Recipe</a:t>
            </a:r>
            <a:r>
              <a:rPr lang="zh-TW" altLang="en-US" sz="2000" dirty="0">
                <a:latin typeface="微軟正黑體" panose="020B0604030504040204" pitchFamily="34" charset="-120"/>
              </a:rPr>
              <a:t>紀錄與網頁最新補值紀錄比較，假如不一致，執行</a:t>
            </a:r>
            <a:r>
              <a:rPr lang="en-US" altLang="zh-TW" sz="2000" dirty="0">
                <a:latin typeface="微軟正黑體" panose="020B0604030504040204" pitchFamily="34" charset="-120"/>
              </a:rPr>
              <a:t>Update Recipe </a:t>
            </a:r>
            <a:r>
              <a:rPr lang="zh-TW" altLang="en-US" sz="2000" dirty="0">
                <a:latin typeface="微軟正黑體" panose="020B0604030504040204" pitchFamily="34" charset="-120"/>
              </a:rPr>
              <a:t>，再傳回機台中</a:t>
            </a:r>
            <a:r>
              <a:rPr lang="en-US" altLang="zh-TW" sz="2000" dirty="0">
                <a:latin typeface="微軟正黑體" panose="020B0604030504040204" pitchFamily="34" charset="-120"/>
              </a:rPr>
              <a:t>(</a:t>
            </a:r>
            <a:r>
              <a:rPr lang="zh-TW" altLang="en-US" sz="2000" dirty="0">
                <a:latin typeface="微軟正黑體" panose="020B0604030504040204" pitchFamily="34" charset="-120"/>
              </a:rPr>
              <a:t>第三階段</a:t>
            </a:r>
            <a:r>
              <a:rPr lang="en-US" altLang="zh-TW" sz="2000" dirty="0">
                <a:latin typeface="微軟正黑體" panose="020B0604030504040204" pitchFamily="34" charset="-120"/>
              </a:rPr>
              <a:t>)</a:t>
            </a:r>
            <a:endParaRPr lang="zh-TW" altLang="en-US" sz="2000" dirty="0">
              <a:latin typeface="微軟正黑體" panose="020B0604030504040204" pitchFamily="34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7719" y="2441522"/>
            <a:ext cx="2023751" cy="2380100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02" b="81802"/>
          <a:stretch/>
        </p:blipFill>
        <p:spPr>
          <a:xfrm>
            <a:off x="4057381" y="1592949"/>
            <a:ext cx="7849417" cy="772155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8" r="922" b="77365"/>
          <a:stretch/>
        </p:blipFill>
        <p:spPr>
          <a:xfrm>
            <a:off x="4897966" y="3196942"/>
            <a:ext cx="6787096" cy="738077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7820530" y="2250469"/>
            <a:ext cx="493737" cy="87190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TW" altLang="en-US" sz="2533" dirty="0"/>
              <a:t>比對</a:t>
            </a:r>
          </a:p>
        </p:txBody>
      </p:sp>
      <p:sp>
        <p:nvSpPr>
          <p:cNvPr id="7" name="文字方塊 6"/>
          <p:cNvSpPr txBox="1"/>
          <p:nvPr/>
        </p:nvSpPr>
        <p:spPr>
          <a:xfrm>
            <a:off x="4897966" y="4105110"/>
            <a:ext cx="3300367" cy="40011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zh-TW" altLang="en-US" sz="2000" dirty="0"/>
              <a:t>不一致，覆蓋回相對應欄位</a:t>
            </a:r>
            <a:endParaRPr lang="en-US" altLang="zh-TW" sz="2000" dirty="0"/>
          </a:p>
        </p:txBody>
      </p:sp>
      <p:pic>
        <p:nvPicPr>
          <p:cNvPr id="8" name="內容版面配置區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49883" y="5043714"/>
            <a:ext cx="3834629" cy="1480079"/>
          </a:xfrm>
          <a:prstGeom prst="rect">
            <a:avLst/>
          </a:prstGeom>
        </p:spPr>
      </p:pic>
      <p:sp>
        <p:nvSpPr>
          <p:cNvPr id="9" name="右彎箭號 8"/>
          <p:cNvSpPr/>
          <p:nvPr/>
        </p:nvSpPr>
        <p:spPr>
          <a:xfrm rot="10800000">
            <a:off x="6655545" y="4645195"/>
            <a:ext cx="900100" cy="892480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533">
              <a:solidFill>
                <a:schemeClr val="tx1"/>
              </a:solidFill>
            </a:endParaRPr>
          </a:p>
        </p:txBody>
      </p:sp>
      <p:sp>
        <p:nvSpPr>
          <p:cNvPr id="10" name="右彎箭號 9"/>
          <p:cNvSpPr/>
          <p:nvPr/>
        </p:nvSpPr>
        <p:spPr>
          <a:xfrm flipV="1">
            <a:off x="8959845" y="4642374"/>
            <a:ext cx="900100" cy="867673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533">
              <a:solidFill>
                <a:schemeClr val="tx1"/>
              </a:solidFill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8788656" y="4104475"/>
            <a:ext cx="820464" cy="40011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zh-TW" altLang="en-US" sz="2000" dirty="0"/>
              <a:t>一致</a:t>
            </a:r>
          </a:p>
        </p:txBody>
      </p:sp>
      <p:sp>
        <p:nvSpPr>
          <p:cNvPr id="13" name="文字方塊 12"/>
          <p:cNvSpPr txBox="1"/>
          <p:nvPr/>
        </p:nvSpPr>
        <p:spPr>
          <a:xfrm>
            <a:off x="10056441" y="5169194"/>
            <a:ext cx="1968764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133" dirty="0"/>
              <a:t>程式不作動</a:t>
            </a:r>
          </a:p>
        </p:txBody>
      </p:sp>
      <p:sp>
        <p:nvSpPr>
          <p:cNvPr id="25" name="文字方塊 24"/>
          <p:cNvSpPr txBox="1"/>
          <p:nvPr/>
        </p:nvSpPr>
        <p:spPr>
          <a:xfrm>
            <a:off x="957611" y="82078"/>
            <a:ext cx="4740527" cy="748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267" dirty="0"/>
              <a:t>R2R</a:t>
            </a:r>
            <a:r>
              <a:rPr lang="zh-TW" altLang="en-US" sz="4267" dirty="0"/>
              <a:t>參數修改架構</a:t>
            </a:r>
          </a:p>
        </p:txBody>
      </p:sp>
    </p:spTree>
    <p:extLst>
      <p:ext uri="{BB962C8B-B14F-4D97-AF65-F5344CB8AC3E}">
        <p14:creationId xmlns:p14="http://schemas.microsoft.com/office/powerpoint/2010/main" val="1173252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474" y="965774"/>
            <a:ext cx="1685925" cy="5715000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728131" y="101601"/>
            <a:ext cx="89492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dirty="0" smtClean="0"/>
              <a:t>Recipe</a:t>
            </a:r>
            <a:r>
              <a:rPr lang="zh-TW" altLang="en-US" sz="3200" dirty="0" smtClean="0"/>
              <a:t>取得為</a:t>
            </a:r>
            <a:r>
              <a:rPr lang="en-US" altLang="zh-TW" sz="3200" dirty="0" smtClean="0"/>
              <a:t>16</a:t>
            </a:r>
            <a:r>
              <a:rPr lang="zh-TW" altLang="en-US" sz="3200" dirty="0" smtClean="0"/>
              <a:t>進制檔案，轉換為</a:t>
            </a:r>
            <a:r>
              <a:rPr lang="en-US" altLang="zh-TW" sz="3200" dirty="0" smtClean="0"/>
              <a:t>10</a:t>
            </a:r>
            <a:r>
              <a:rPr lang="zh-TW" altLang="en-US" sz="3200" dirty="0" smtClean="0"/>
              <a:t>進制結果</a:t>
            </a:r>
            <a:endParaRPr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6850212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661682"/>
              </p:ext>
            </p:extLst>
          </p:nvPr>
        </p:nvGraphicFramePr>
        <p:xfrm>
          <a:off x="1538307" y="2509434"/>
          <a:ext cx="8915400" cy="334718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85800"/>
                <a:gridCol w="685800"/>
                <a:gridCol w="685800"/>
                <a:gridCol w="685800"/>
                <a:gridCol w="685800"/>
                <a:gridCol w="685800"/>
                <a:gridCol w="685800"/>
                <a:gridCol w="685800"/>
                <a:gridCol w="685800"/>
                <a:gridCol w="685800"/>
                <a:gridCol w="685800"/>
                <a:gridCol w="685800"/>
                <a:gridCol w="685800"/>
              </a:tblGrid>
              <a:tr h="203930">
                <a:tc>
                  <a:txBody>
                    <a:bodyPr/>
                    <a:lstStyle/>
                    <a:p>
                      <a:endParaRPr lang="zh-TW" sz="1000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17780" marR="17780" marT="0" marB="0" anchor="ctr"/>
                </a:tc>
                <a:tc gridSpan="6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L-Stage Align.offset </a:t>
                      </a:r>
                      <a:endParaRPr lang="zh-TW" sz="12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17780" marR="17780" marT="0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R-Stage Align.offset </a:t>
                      </a:r>
                      <a:endParaRPr lang="zh-TW" sz="12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17780" marR="17780" marT="0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</a:tr>
              <a:tr h="20955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800">
                          <a:effectLst/>
                        </a:rPr>
                        <a:t>　</a:t>
                      </a:r>
                      <a:r>
                        <a:rPr lang="en-US" sz="800">
                          <a:effectLst/>
                        </a:rPr>
                        <a:t>BM10 </a:t>
                      </a:r>
                      <a:endParaRPr lang="zh-TW" sz="12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17780" marR="17780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X</a:t>
                      </a:r>
                      <a:endParaRPr lang="zh-TW" sz="12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17780" marR="17780" marT="0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Y</a:t>
                      </a:r>
                      <a:endParaRPr lang="zh-TW" sz="12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17780" marR="17780" marT="0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TH</a:t>
                      </a:r>
                      <a:endParaRPr lang="zh-TW" sz="12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17780" marR="17780" marT="0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X</a:t>
                      </a:r>
                      <a:endParaRPr lang="zh-TW" sz="12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17780" marR="17780" marT="0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Y</a:t>
                      </a:r>
                      <a:endParaRPr lang="zh-TW" sz="12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17780" marR="17780" marT="0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TH</a:t>
                      </a:r>
                      <a:endParaRPr lang="zh-TW" sz="12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17780" marR="17780" marT="0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</a:tr>
              <a:tr h="20955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shot1</a:t>
                      </a:r>
                      <a:endParaRPr lang="zh-TW" sz="12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2470</a:t>
                      </a:r>
                      <a:endParaRPr lang="zh-TW" sz="12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2471</a:t>
                      </a:r>
                      <a:endParaRPr lang="zh-TW" sz="12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2472</a:t>
                      </a:r>
                      <a:endParaRPr lang="zh-TW" sz="12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2473</a:t>
                      </a:r>
                      <a:endParaRPr lang="zh-TW" sz="12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2474</a:t>
                      </a:r>
                      <a:endParaRPr lang="zh-TW" sz="12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2475</a:t>
                      </a:r>
                      <a:endParaRPr lang="zh-TW" sz="12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2770</a:t>
                      </a:r>
                      <a:endParaRPr lang="zh-TW" sz="12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2771</a:t>
                      </a:r>
                      <a:endParaRPr lang="zh-TW" sz="12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2772</a:t>
                      </a:r>
                      <a:endParaRPr lang="zh-TW" sz="12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2773</a:t>
                      </a:r>
                      <a:endParaRPr lang="zh-TW" sz="12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2774</a:t>
                      </a:r>
                      <a:endParaRPr lang="zh-TW" sz="12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2775</a:t>
                      </a:r>
                      <a:endParaRPr lang="zh-TW" sz="12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17780" marR="17780" marT="0" marB="0" anchor="ctr"/>
                </a:tc>
              </a:tr>
              <a:tr h="20955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shot2</a:t>
                      </a:r>
                      <a:endParaRPr lang="zh-TW" sz="12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2476</a:t>
                      </a:r>
                      <a:endParaRPr lang="zh-TW" sz="12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2477</a:t>
                      </a:r>
                      <a:endParaRPr lang="zh-TW" sz="12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2478</a:t>
                      </a:r>
                      <a:endParaRPr lang="zh-TW" sz="12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2479</a:t>
                      </a:r>
                      <a:endParaRPr lang="zh-TW" sz="12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247a</a:t>
                      </a:r>
                      <a:endParaRPr lang="zh-TW" sz="12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247b</a:t>
                      </a:r>
                      <a:endParaRPr lang="zh-TW" sz="12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2776</a:t>
                      </a:r>
                      <a:endParaRPr lang="zh-TW" sz="12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2777</a:t>
                      </a:r>
                      <a:endParaRPr lang="zh-TW" sz="12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2778</a:t>
                      </a:r>
                      <a:endParaRPr lang="zh-TW" sz="12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2779</a:t>
                      </a:r>
                      <a:endParaRPr lang="zh-TW" sz="12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277a</a:t>
                      </a:r>
                      <a:endParaRPr lang="zh-TW" sz="12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277b</a:t>
                      </a:r>
                      <a:endParaRPr lang="zh-TW" sz="12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17780" marR="17780" marT="0" marB="0" anchor="ctr"/>
                </a:tc>
              </a:tr>
              <a:tr h="20955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shot3</a:t>
                      </a:r>
                      <a:endParaRPr lang="zh-TW" sz="12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247c</a:t>
                      </a:r>
                      <a:endParaRPr lang="zh-TW" sz="12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247d</a:t>
                      </a:r>
                      <a:endParaRPr lang="zh-TW" sz="12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247e</a:t>
                      </a:r>
                      <a:endParaRPr lang="zh-TW" sz="12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247f</a:t>
                      </a:r>
                      <a:endParaRPr lang="zh-TW" sz="12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2480</a:t>
                      </a:r>
                      <a:endParaRPr lang="zh-TW" sz="12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2481</a:t>
                      </a:r>
                      <a:endParaRPr lang="zh-TW" sz="12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277c</a:t>
                      </a:r>
                      <a:endParaRPr lang="zh-TW" sz="12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277d</a:t>
                      </a:r>
                      <a:endParaRPr lang="zh-TW" sz="12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277e</a:t>
                      </a:r>
                      <a:endParaRPr lang="zh-TW" sz="12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277f</a:t>
                      </a:r>
                      <a:endParaRPr lang="zh-TW" sz="12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2780</a:t>
                      </a:r>
                      <a:endParaRPr lang="zh-TW" sz="12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2781</a:t>
                      </a:r>
                      <a:endParaRPr lang="zh-TW" sz="12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17780" marR="17780" marT="0" marB="0" anchor="ctr"/>
                </a:tc>
              </a:tr>
              <a:tr h="20955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shot4</a:t>
                      </a:r>
                      <a:endParaRPr lang="zh-TW" sz="12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2482</a:t>
                      </a:r>
                      <a:endParaRPr lang="zh-TW" sz="12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2483</a:t>
                      </a:r>
                      <a:endParaRPr lang="zh-TW" sz="12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2484</a:t>
                      </a:r>
                      <a:endParaRPr lang="zh-TW" sz="12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2485</a:t>
                      </a:r>
                      <a:endParaRPr lang="zh-TW" sz="12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2486</a:t>
                      </a:r>
                      <a:endParaRPr lang="zh-TW" sz="12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2487</a:t>
                      </a:r>
                      <a:endParaRPr lang="zh-TW" sz="12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2782</a:t>
                      </a:r>
                      <a:endParaRPr lang="zh-TW" sz="12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2783</a:t>
                      </a:r>
                      <a:endParaRPr lang="zh-TW" sz="12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2784</a:t>
                      </a:r>
                      <a:endParaRPr lang="zh-TW" sz="12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2785</a:t>
                      </a:r>
                      <a:endParaRPr lang="zh-TW" sz="12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2786</a:t>
                      </a:r>
                      <a:endParaRPr lang="zh-TW" sz="12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2787</a:t>
                      </a:r>
                      <a:endParaRPr lang="zh-TW" sz="12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17780" marR="17780" marT="0" marB="0" anchor="ctr"/>
                </a:tc>
              </a:tr>
              <a:tr h="20955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shot5</a:t>
                      </a:r>
                      <a:endParaRPr lang="zh-TW" sz="12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2488</a:t>
                      </a:r>
                      <a:endParaRPr lang="zh-TW" sz="12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2489</a:t>
                      </a:r>
                      <a:endParaRPr lang="zh-TW" sz="12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248a</a:t>
                      </a:r>
                      <a:endParaRPr lang="zh-TW" sz="12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248b</a:t>
                      </a:r>
                      <a:endParaRPr lang="zh-TW" sz="12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248c</a:t>
                      </a:r>
                      <a:endParaRPr lang="zh-TW" sz="12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248d</a:t>
                      </a:r>
                      <a:endParaRPr lang="zh-TW" sz="12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2788</a:t>
                      </a:r>
                      <a:endParaRPr lang="zh-TW" sz="12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2789</a:t>
                      </a:r>
                      <a:endParaRPr lang="zh-TW" sz="12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278a</a:t>
                      </a:r>
                      <a:endParaRPr lang="zh-TW" sz="12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278b</a:t>
                      </a:r>
                      <a:endParaRPr lang="zh-TW" sz="12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278c</a:t>
                      </a:r>
                      <a:endParaRPr lang="zh-TW" sz="12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278d</a:t>
                      </a:r>
                      <a:endParaRPr lang="zh-TW" sz="12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17780" marR="17780" marT="0" marB="0" anchor="ctr"/>
                </a:tc>
              </a:tr>
              <a:tr h="20955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shot6</a:t>
                      </a:r>
                      <a:endParaRPr lang="zh-TW" sz="12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248e</a:t>
                      </a:r>
                      <a:endParaRPr lang="zh-TW" sz="12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248f</a:t>
                      </a:r>
                      <a:endParaRPr lang="zh-TW" sz="12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2490</a:t>
                      </a:r>
                      <a:endParaRPr lang="zh-TW" sz="12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2491</a:t>
                      </a:r>
                      <a:endParaRPr lang="zh-TW" sz="12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2492</a:t>
                      </a:r>
                      <a:endParaRPr lang="zh-TW" sz="12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2493</a:t>
                      </a:r>
                      <a:endParaRPr lang="zh-TW" sz="12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278e</a:t>
                      </a:r>
                      <a:endParaRPr lang="zh-TW" sz="12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278f</a:t>
                      </a:r>
                      <a:endParaRPr lang="zh-TW" sz="12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2790</a:t>
                      </a:r>
                      <a:endParaRPr lang="zh-TW" sz="12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2791</a:t>
                      </a:r>
                      <a:endParaRPr lang="zh-TW" sz="12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2792</a:t>
                      </a:r>
                      <a:endParaRPr lang="zh-TW" sz="12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2793</a:t>
                      </a:r>
                      <a:endParaRPr lang="zh-TW" sz="12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17780" marR="17780" marT="0" marB="0" anchor="ctr"/>
                </a:tc>
              </a:tr>
              <a:tr h="20955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200">
                          <a:effectLst/>
                        </a:rPr>
                        <a:t>　</a:t>
                      </a:r>
                      <a:endParaRPr lang="zh-TW" sz="12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17780" marR="17780" marT="0" marB="0" anchor="ctr"/>
                </a:tc>
                <a:tc gridSpan="6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L-Stage Align.offset </a:t>
                      </a:r>
                      <a:endParaRPr lang="zh-TW" sz="12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17780" marR="17780" marT="0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R-Stage Align.offset </a:t>
                      </a:r>
                      <a:endParaRPr lang="zh-TW" sz="12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17780" marR="17780" marT="0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</a:tr>
              <a:tr h="20955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800">
                          <a:effectLst/>
                        </a:rPr>
                        <a:t>　</a:t>
                      </a:r>
                      <a:r>
                        <a:rPr lang="en-US" sz="800">
                          <a:effectLst/>
                        </a:rPr>
                        <a:t>BM20</a:t>
                      </a:r>
                      <a:endParaRPr lang="zh-TW" sz="12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17780" marR="17780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X</a:t>
                      </a:r>
                      <a:endParaRPr lang="zh-TW" sz="12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17780" marR="17780" marT="0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Y</a:t>
                      </a:r>
                      <a:endParaRPr lang="zh-TW" sz="12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17780" marR="17780" marT="0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TH</a:t>
                      </a:r>
                      <a:endParaRPr lang="zh-TW" sz="12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17780" marR="17780" marT="0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X</a:t>
                      </a:r>
                      <a:endParaRPr lang="zh-TW" sz="12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17780" marR="17780" marT="0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Y</a:t>
                      </a:r>
                      <a:endParaRPr lang="zh-TW" sz="12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17780" marR="17780" marT="0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TH</a:t>
                      </a:r>
                      <a:endParaRPr lang="zh-TW" sz="12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17780" marR="17780" marT="0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</a:tr>
              <a:tr h="20955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shot1</a:t>
                      </a:r>
                      <a:endParaRPr lang="zh-TW" sz="12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24d0</a:t>
                      </a:r>
                      <a:endParaRPr lang="zh-TW" sz="12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24d1</a:t>
                      </a:r>
                      <a:endParaRPr lang="zh-TW" sz="12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24d2</a:t>
                      </a:r>
                      <a:endParaRPr lang="zh-TW" sz="12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24d3</a:t>
                      </a:r>
                      <a:endParaRPr lang="zh-TW" sz="12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24d4</a:t>
                      </a:r>
                      <a:endParaRPr lang="zh-TW" sz="12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24d5</a:t>
                      </a:r>
                      <a:endParaRPr lang="zh-TW" sz="12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27d0</a:t>
                      </a:r>
                      <a:endParaRPr lang="zh-TW" sz="12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27d1</a:t>
                      </a:r>
                      <a:endParaRPr lang="zh-TW" sz="12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27d2</a:t>
                      </a:r>
                      <a:endParaRPr lang="zh-TW" sz="12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27d3</a:t>
                      </a:r>
                      <a:endParaRPr lang="zh-TW" sz="12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27d4</a:t>
                      </a:r>
                      <a:endParaRPr lang="zh-TW" sz="12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27d5</a:t>
                      </a:r>
                      <a:endParaRPr lang="zh-TW" sz="12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17780" marR="17780" marT="0" marB="0" anchor="ctr"/>
                </a:tc>
              </a:tr>
              <a:tr h="20955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shot2</a:t>
                      </a:r>
                      <a:endParaRPr lang="zh-TW" sz="12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24d6</a:t>
                      </a:r>
                      <a:endParaRPr lang="zh-TW" sz="12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24d7</a:t>
                      </a:r>
                      <a:endParaRPr lang="zh-TW" sz="12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24d8</a:t>
                      </a:r>
                      <a:endParaRPr lang="zh-TW" sz="12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24d9</a:t>
                      </a:r>
                      <a:endParaRPr lang="zh-TW" sz="12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24da</a:t>
                      </a:r>
                      <a:endParaRPr lang="zh-TW" sz="12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24db</a:t>
                      </a:r>
                      <a:endParaRPr lang="zh-TW" sz="12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27d6</a:t>
                      </a:r>
                      <a:endParaRPr lang="zh-TW" sz="12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27d7</a:t>
                      </a:r>
                      <a:endParaRPr lang="zh-TW" sz="12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27d8</a:t>
                      </a:r>
                      <a:endParaRPr lang="zh-TW" sz="12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27d9</a:t>
                      </a:r>
                      <a:endParaRPr lang="zh-TW" sz="12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27da</a:t>
                      </a:r>
                      <a:endParaRPr lang="zh-TW" sz="12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27db</a:t>
                      </a:r>
                      <a:endParaRPr lang="zh-TW" sz="12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17780" marR="17780" marT="0" marB="0" anchor="ctr"/>
                </a:tc>
              </a:tr>
              <a:tr h="20955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shot3</a:t>
                      </a:r>
                      <a:endParaRPr lang="zh-TW" sz="12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24dc</a:t>
                      </a:r>
                      <a:endParaRPr lang="zh-TW" sz="12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24dd</a:t>
                      </a:r>
                      <a:endParaRPr lang="zh-TW" sz="12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24de</a:t>
                      </a:r>
                      <a:endParaRPr lang="zh-TW" sz="12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24df</a:t>
                      </a:r>
                      <a:endParaRPr lang="zh-TW" sz="12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24e0</a:t>
                      </a:r>
                      <a:endParaRPr lang="zh-TW" sz="12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24e1</a:t>
                      </a:r>
                      <a:endParaRPr lang="zh-TW" sz="12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27dc</a:t>
                      </a:r>
                      <a:endParaRPr lang="zh-TW" sz="12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27dd</a:t>
                      </a:r>
                      <a:endParaRPr lang="zh-TW" sz="12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27de</a:t>
                      </a:r>
                      <a:endParaRPr lang="zh-TW" sz="12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27df</a:t>
                      </a:r>
                      <a:endParaRPr lang="zh-TW" sz="12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27e0</a:t>
                      </a:r>
                      <a:endParaRPr lang="zh-TW" sz="12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27e1</a:t>
                      </a:r>
                      <a:endParaRPr lang="zh-TW" sz="12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17780" marR="17780" marT="0" marB="0" anchor="ctr"/>
                </a:tc>
              </a:tr>
              <a:tr h="20955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shot4</a:t>
                      </a:r>
                      <a:endParaRPr lang="zh-TW" sz="12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24e2</a:t>
                      </a:r>
                      <a:endParaRPr lang="zh-TW" sz="12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24e3</a:t>
                      </a:r>
                      <a:endParaRPr lang="zh-TW" sz="12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24e4</a:t>
                      </a:r>
                      <a:endParaRPr lang="zh-TW" sz="12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24e5</a:t>
                      </a:r>
                      <a:endParaRPr lang="zh-TW" sz="12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24e6</a:t>
                      </a:r>
                      <a:endParaRPr lang="zh-TW" sz="12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24e7</a:t>
                      </a:r>
                      <a:endParaRPr lang="zh-TW" sz="12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27e2</a:t>
                      </a:r>
                      <a:endParaRPr lang="zh-TW" sz="12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27e3</a:t>
                      </a:r>
                      <a:endParaRPr lang="zh-TW" sz="12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27e4</a:t>
                      </a:r>
                      <a:endParaRPr lang="zh-TW" sz="12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27e5</a:t>
                      </a:r>
                      <a:endParaRPr lang="zh-TW" sz="12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27e6</a:t>
                      </a:r>
                      <a:endParaRPr lang="zh-TW" sz="12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27e7</a:t>
                      </a:r>
                      <a:endParaRPr lang="zh-TW" sz="12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17780" marR="17780" marT="0" marB="0" anchor="ctr"/>
                </a:tc>
              </a:tr>
              <a:tr h="20955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shot5</a:t>
                      </a:r>
                      <a:endParaRPr lang="zh-TW" sz="12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24e8</a:t>
                      </a:r>
                      <a:endParaRPr lang="zh-TW" sz="12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24e9</a:t>
                      </a:r>
                      <a:endParaRPr lang="zh-TW" sz="12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24ea</a:t>
                      </a:r>
                      <a:endParaRPr lang="zh-TW" sz="12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24eb</a:t>
                      </a:r>
                      <a:endParaRPr lang="zh-TW" sz="12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24ec</a:t>
                      </a:r>
                      <a:endParaRPr lang="zh-TW" sz="12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24ed</a:t>
                      </a:r>
                      <a:endParaRPr lang="zh-TW" sz="12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27e8</a:t>
                      </a:r>
                      <a:endParaRPr lang="zh-TW" sz="12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27e9</a:t>
                      </a:r>
                      <a:endParaRPr lang="zh-TW" sz="12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27ea</a:t>
                      </a:r>
                      <a:endParaRPr lang="zh-TW" sz="12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27eb</a:t>
                      </a:r>
                      <a:endParaRPr lang="zh-TW" sz="12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27ec</a:t>
                      </a:r>
                      <a:endParaRPr lang="zh-TW" sz="12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27ed</a:t>
                      </a:r>
                      <a:endParaRPr lang="zh-TW" sz="12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17780" marR="17780" marT="0" marB="0" anchor="ctr"/>
                </a:tc>
              </a:tr>
              <a:tr h="20955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shot6</a:t>
                      </a:r>
                      <a:endParaRPr lang="zh-TW" sz="12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24ee</a:t>
                      </a:r>
                      <a:endParaRPr lang="zh-TW" sz="12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24ef</a:t>
                      </a:r>
                      <a:endParaRPr lang="zh-TW" sz="12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24f0</a:t>
                      </a:r>
                      <a:endParaRPr lang="zh-TW" sz="12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24f1</a:t>
                      </a:r>
                      <a:endParaRPr lang="zh-TW" sz="12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24f2</a:t>
                      </a:r>
                      <a:endParaRPr lang="zh-TW" sz="12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24f3</a:t>
                      </a:r>
                      <a:endParaRPr lang="zh-TW" sz="12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27ee</a:t>
                      </a:r>
                      <a:endParaRPr lang="zh-TW" sz="12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27ef</a:t>
                      </a:r>
                      <a:endParaRPr lang="zh-TW" sz="12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27f0</a:t>
                      </a:r>
                      <a:endParaRPr lang="zh-TW" sz="12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27f1</a:t>
                      </a:r>
                      <a:endParaRPr lang="zh-TW" sz="12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27f2</a:t>
                      </a:r>
                      <a:endParaRPr lang="zh-TW" sz="12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27f3</a:t>
                      </a:r>
                      <a:endParaRPr lang="zh-TW" sz="12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17780" marR="17780" marT="0" marB="0" anchor="ctr"/>
                </a:tc>
              </a:tr>
            </a:tbl>
          </a:graphicData>
        </a:graphic>
      </p:graphicFrame>
      <p:sp>
        <p:nvSpPr>
          <p:cNvPr id="3" name="文字方塊 2"/>
          <p:cNvSpPr txBox="1"/>
          <p:nvPr/>
        </p:nvSpPr>
        <p:spPr>
          <a:xfrm>
            <a:off x="782595" y="98854"/>
            <a:ext cx="44484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dirty="0"/>
              <a:t>Recipe log </a:t>
            </a:r>
            <a:r>
              <a:rPr lang="zh-TW" altLang="en-US" sz="3200" dirty="0"/>
              <a:t>丟回機台</a:t>
            </a:r>
          </a:p>
        </p:txBody>
      </p:sp>
      <p:sp>
        <p:nvSpPr>
          <p:cNvPr id="4" name="文字方塊 3"/>
          <p:cNvSpPr txBox="1"/>
          <p:nvPr/>
        </p:nvSpPr>
        <p:spPr>
          <a:xfrm>
            <a:off x="2904066" y="1801229"/>
            <a:ext cx="62039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p"/>
            </a:pPr>
            <a:r>
              <a:rPr lang="zh-TW" altLang="en-US" sz="2000" dirty="0"/>
              <a:t>補值參數</a:t>
            </a:r>
            <a:r>
              <a:rPr lang="en-US" altLang="zh-TW" sz="2000" dirty="0"/>
              <a:t>10</a:t>
            </a:r>
            <a:r>
              <a:rPr lang="zh-TW" altLang="en-US" sz="2000" dirty="0"/>
              <a:t>轉成</a:t>
            </a:r>
            <a:r>
              <a:rPr lang="en-US" altLang="zh-TW" sz="2000" dirty="0"/>
              <a:t>16</a:t>
            </a:r>
            <a:r>
              <a:rPr lang="zh-TW" altLang="en-US" sz="2000" dirty="0"/>
              <a:t>進制讀寫入相對應欄位中</a:t>
            </a:r>
          </a:p>
        </p:txBody>
      </p:sp>
    </p:spTree>
    <p:extLst>
      <p:ext uri="{BB962C8B-B14F-4D97-AF65-F5344CB8AC3E}">
        <p14:creationId xmlns:p14="http://schemas.microsoft.com/office/powerpoint/2010/main" val="2169496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872066" y="115473"/>
            <a:ext cx="6451600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dirty="0" smtClean="0"/>
              <a:t>Recipe </a:t>
            </a:r>
            <a:r>
              <a:rPr lang="zh-TW" altLang="en-US" sz="3200" dirty="0" smtClean="0"/>
              <a:t>覆寫欄位測試紀錄</a:t>
            </a:r>
            <a:endParaRPr lang="en-US" altLang="zh-TW" sz="3200" dirty="0" smtClean="0"/>
          </a:p>
          <a:p>
            <a:endParaRPr lang="zh-TW" alt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4400" y="826442"/>
            <a:ext cx="5294238" cy="3065085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661" y="900197"/>
            <a:ext cx="5386291" cy="2917574"/>
          </a:xfrm>
          <a:prstGeom prst="rect">
            <a:avLst/>
          </a:prstGeom>
        </p:spPr>
      </p:pic>
      <p:sp>
        <p:nvSpPr>
          <p:cNvPr id="9" name="文字方塊 8"/>
          <p:cNvSpPr txBox="1"/>
          <p:nvPr/>
        </p:nvSpPr>
        <p:spPr>
          <a:xfrm>
            <a:off x="2546208" y="5338133"/>
            <a:ext cx="668866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以</a:t>
            </a:r>
            <a:r>
              <a:rPr lang="en-US" altLang="zh-TW" dirty="0"/>
              <a:t>I</a:t>
            </a:r>
            <a:r>
              <a:rPr lang="en-US" altLang="zh-TW" dirty="0" smtClean="0"/>
              <a:t>nsert </a:t>
            </a:r>
            <a:r>
              <a:rPr lang="zh-TW" altLang="en-US" dirty="0" smtClean="0"/>
              <a:t>資料表</a:t>
            </a:r>
            <a:r>
              <a:rPr lang="zh-TW" altLang="en-US" dirty="0"/>
              <a:t> </a:t>
            </a:r>
            <a:r>
              <a:rPr lang="en-US" altLang="zh-TW" dirty="0" err="1" smtClean="0"/>
              <a:t>BM_EQP,tool_Id,update_time</a:t>
            </a:r>
            <a:r>
              <a:rPr lang="zh-TW" altLang="en-US" dirty="0" smtClean="0"/>
              <a:t>作為判斷欄位，</a:t>
            </a:r>
            <a:endParaRPr lang="en-US" altLang="zh-TW" dirty="0" smtClean="0"/>
          </a:p>
          <a:p>
            <a:r>
              <a:rPr lang="zh-TW" altLang="en-US" dirty="0" smtClean="0"/>
              <a:t>查詢最新補值紀錄</a:t>
            </a:r>
            <a:r>
              <a:rPr lang="en-US" altLang="zh-TW" dirty="0" smtClean="0"/>
              <a:t>,</a:t>
            </a:r>
            <a:r>
              <a:rPr lang="zh-TW" altLang="en-US" dirty="0" smtClean="0"/>
              <a:t>然後</a:t>
            </a:r>
            <a:r>
              <a:rPr lang="zh-TW" altLang="en-US" dirty="0" smtClean="0"/>
              <a:t>將補值紀錄</a:t>
            </a:r>
            <a:r>
              <a:rPr lang="zh-TW" altLang="en-US" dirty="0" smtClean="0"/>
              <a:t>修改</a:t>
            </a:r>
            <a:r>
              <a:rPr lang="en-US" altLang="zh-TW" dirty="0" smtClean="0"/>
              <a:t>Recipe</a:t>
            </a:r>
            <a:endParaRPr lang="en-US" altLang="zh-TW" dirty="0" smtClean="0"/>
          </a:p>
        </p:txBody>
      </p:sp>
      <p:sp>
        <p:nvSpPr>
          <p:cNvPr id="3" name="文字方塊 2"/>
          <p:cNvSpPr txBox="1"/>
          <p:nvPr/>
        </p:nvSpPr>
        <p:spPr>
          <a:xfrm>
            <a:off x="3155807" y="4661025"/>
            <a:ext cx="6079067" cy="38472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zh-TW" dirty="0"/>
              <a:t>Insert </a:t>
            </a:r>
            <a:r>
              <a:rPr lang="zh-TW" altLang="en-US" dirty="0"/>
              <a:t>資料表</a:t>
            </a:r>
            <a:r>
              <a:rPr lang="en-US" altLang="zh-TW" dirty="0"/>
              <a:t>shot4_y</a:t>
            </a:r>
            <a:r>
              <a:rPr lang="zh-TW" altLang="en-US" dirty="0"/>
              <a:t>欄位複寫回</a:t>
            </a:r>
            <a:r>
              <a:rPr lang="en-US" altLang="zh-TW" dirty="0"/>
              <a:t>recipe shot4_y</a:t>
            </a:r>
            <a:r>
              <a:rPr lang="zh-TW" altLang="en-US" dirty="0"/>
              <a:t>欄</a:t>
            </a:r>
            <a:r>
              <a:rPr lang="zh-TW" altLang="en-US" dirty="0" smtClean="0"/>
              <a:t>位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032020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31"/>
          <p:cNvGrpSpPr/>
          <p:nvPr/>
        </p:nvGrpSpPr>
        <p:grpSpPr>
          <a:xfrm>
            <a:off x="5580112" y="1268760"/>
            <a:ext cx="792088" cy="948370"/>
            <a:chOff x="743736" y="1172901"/>
            <a:chExt cx="1030128" cy="884603"/>
          </a:xfrm>
        </p:grpSpPr>
        <p:pic>
          <p:nvPicPr>
            <p:cNvPr id="3" name="Picture 7" descr="C:\Users\casperchang\AppData\Local\Microsoft\Windows\Temporary Internet Files\Content.IE5\Y39A3Q2U\1200px-Computer_n_screen.svg[1].png"/>
            <p:cNvPicPr>
              <a:picLocks noChangeAspect="1" noChangeArrowheads="1"/>
            </p:cNvPicPr>
            <p:nvPr/>
          </p:nvPicPr>
          <p:blipFill>
            <a:blip r:embed="rId2" cstate="email"/>
            <a:srcRect/>
            <a:stretch>
              <a:fillRect/>
            </a:stretch>
          </p:blipFill>
          <p:spPr bwMode="auto">
            <a:xfrm>
              <a:off x="743736" y="1172901"/>
              <a:ext cx="936480" cy="777489"/>
            </a:xfrm>
            <a:prstGeom prst="rect">
              <a:avLst/>
            </a:prstGeom>
            <a:noFill/>
          </p:spPr>
        </p:pic>
        <p:sp>
          <p:nvSpPr>
            <p:cNvPr id="4" name="文字方塊 3"/>
            <p:cNvSpPr txBox="1"/>
            <p:nvPr/>
          </p:nvSpPr>
          <p:spPr>
            <a:xfrm>
              <a:off x="1020855" y="1856546"/>
              <a:ext cx="753009" cy="2009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800" dirty="0" smtClean="0"/>
                <a:t>EQP-PC</a:t>
              </a:r>
              <a:endParaRPr lang="zh-TW" altLang="en-US" sz="800" dirty="0"/>
            </a:p>
          </p:txBody>
        </p:sp>
      </p:grpSp>
      <p:grpSp>
        <p:nvGrpSpPr>
          <p:cNvPr id="5" name="群組 93"/>
          <p:cNvGrpSpPr/>
          <p:nvPr/>
        </p:nvGrpSpPr>
        <p:grpSpPr>
          <a:xfrm>
            <a:off x="3141082" y="1404404"/>
            <a:ext cx="792090" cy="1007532"/>
            <a:chOff x="1874973" y="3645022"/>
            <a:chExt cx="1224136" cy="1674597"/>
          </a:xfrm>
        </p:grpSpPr>
        <p:pic>
          <p:nvPicPr>
            <p:cNvPr id="6" name="Picture 6" descr="C:\Users\casperchang\AppData\Local\Microsoft\Windows\Temporary Internet Files\Content.IE5\PJAR2A9G\1200px-Gnome-fs-server.svg[1].png"/>
            <p:cNvPicPr>
              <a:picLocks noChangeAspect="1" noChangeArrowheads="1"/>
            </p:cNvPicPr>
            <p:nvPr/>
          </p:nvPicPr>
          <p:blipFill>
            <a:blip r:embed="rId3" cstate="email"/>
            <a:srcRect/>
            <a:stretch>
              <a:fillRect/>
            </a:stretch>
          </p:blipFill>
          <p:spPr bwMode="auto">
            <a:xfrm>
              <a:off x="1874973" y="3645022"/>
              <a:ext cx="1224136" cy="1224135"/>
            </a:xfrm>
            <a:prstGeom prst="rect">
              <a:avLst/>
            </a:prstGeom>
            <a:noFill/>
          </p:spPr>
        </p:pic>
        <p:sp>
          <p:nvSpPr>
            <p:cNvPr id="7" name="文字方塊 6"/>
            <p:cNvSpPr txBox="1"/>
            <p:nvPr/>
          </p:nvSpPr>
          <p:spPr>
            <a:xfrm>
              <a:off x="2125413" y="4961534"/>
              <a:ext cx="780865" cy="3580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800" dirty="0" smtClean="0"/>
                <a:t>OA</a:t>
              </a:r>
              <a:r>
                <a:rPr lang="zh-TW" altLang="en-US" sz="800" dirty="0" smtClean="0"/>
                <a:t> </a:t>
              </a:r>
              <a:r>
                <a:rPr lang="en-US" altLang="zh-TW" sz="800" dirty="0" smtClean="0"/>
                <a:t>PC</a:t>
              </a:r>
              <a:endParaRPr lang="zh-TW" altLang="en-US" sz="800" dirty="0"/>
            </a:p>
          </p:txBody>
        </p:sp>
      </p:grpSp>
      <p:cxnSp>
        <p:nvCxnSpPr>
          <p:cNvPr id="8" name="直線單箭頭接點 7"/>
          <p:cNvCxnSpPr/>
          <p:nvPr/>
        </p:nvCxnSpPr>
        <p:spPr>
          <a:xfrm flipH="1">
            <a:off x="4077187" y="1929946"/>
            <a:ext cx="1368152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/>
          <p:cNvSpPr txBox="1"/>
          <p:nvPr/>
        </p:nvSpPr>
        <p:spPr>
          <a:xfrm>
            <a:off x="4213072" y="2001954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800" b="1" dirty="0" smtClean="0"/>
              <a:t>取回機台資料</a:t>
            </a:r>
            <a:endParaRPr lang="en-US" altLang="zh-TW" sz="800" b="1" dirty="0" smtClean="0"/>
          </a:p>
          <a:p>
            <a:pPr algn="ctr"/>
            <a:r>
              <a:rPr lang="en-US" altLang="zh-TW" sz="800" b="1" dirty="0" smtClean="0"/>
              <a:t>Recipe Log</a:t>
            </a:r>
            <a:endParaRPr lang="zh-TW" altLang="en-US" sz="800" b="1" dirty="0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4" cstate="email"/>
          <a:srcRect/>
          <a:stretch>
            <a:fillRect/>
          </a:stretch>
        </p:blipFill>
        <p:spPr bwMode="auto">
          <a:xfrm>
            <a:off x="5013291" y="2052476"/>
            <a:ext cx="452276" cy="4834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5" cstate="email"/>
          <a:srcRect/>
          <a:stretch>
            <a:fillRect/>
          </a:stretch>
        </p:blipFill>
        <p:spPr bwMode="auto">
          <a:xfrm>
            <a:off x="288033" y="5184576"/>
            <a:ext cx="1619671" cy="15567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6" cstate="email"/>
          <a:srcRect/>
          <a:stretch>
            <a:fillRect/>
          </a:stretch>
        </p:blipFill>
        <p:spPr bwMode="auto">
          <a:xfrm>
            <a:off x="1875274" y="5176204"/>
            <a:ext cx="1544598" cy="15567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3" name="群組 12"/>
          <p:cNvGrpSpPr/>
          <p:nvPr/>
        </p:nvGrpSpPr>
        <p:grpSpPr>
          <a:xfrm>
            <a:off x="611560" y="1340768"/>
            <a:ext cx="2250188" cy="1800200"/>
            <a:chOff x="899592" y="1268760"/>
            <a:chExt cx="2250188" cy="1800200"/>
          </a:xfrm>
        </p:grpSpPr>
        <p:sp>
          <p:nvSpPr>
            <p:cNvPr id="14" name="矩形 13"/>
            <p:cNvSpPr/>
            <p:nvPr/>
          </p:nvSpPr>
          <p:spPr bwMode="auto">
            <a:xfrm>
              <a:off x="899592" y="1268760"/>
              <a:ext cx="1800200" cy="216024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zh-TW" sz="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-65" charset="0"/>
                  <a:ea typeface="新細明體" pitchFamily="-65" charset="-120"/>
                  <a:cs typeface="新細明體" pitchFamily="-65" charset="-120"/>
                </a:rPr>
                <a:t>00</a:t>
              </a:r>
              <a:r>
                <a:rPr lang="zh-TW" altLang="en-US" sz="800" dirty="0" smtClean="0">
                  <a:solidFill>
                    <a:schemeClr val="tx1"/>
                  </a:solidFill>
                  <a:latin typeface="Arial" pitchFamily="-65" charset="0"/>
                  <a:ea typeface="新細明體" pitchFamily="-65" charset="-120"/>
                  <a:cs typeface="新細明體" pitchFamily="-65" charset="-120"/>
                </a:rPr>
                <a:t> 座標為 正 </a:t>
              </a:r>
              <a:r>
                <a:rPr lang="en-US" altLang="zh-TW" sz="800" dirty="0" smtClean="0">
                  <a:solidFill>
                    <a:schemeClr val="tx1"/>
                  </a:solidFill>
                  <a:latin typeface="Arial" pitchFamily="-65" charset="0"/>
                  <a:ea typeface="新細明體" pitchFamily="-65" charset="-120"/>
                  <a:cs typeface="新細明體" pitchFamily="-65" charset="-120"/>
                </a:rPr>
                <a:t>/</a:t>
              </a:r>
              <a:r>
                <a:rPr lang="zh-TW" altLang="en-US" sz="800" dirty="0" smtClean="0">
                  <a:solidFill>
                    <a:schemeClr val="tx1"/>
                  </a:solidFill>
                  <a:latin typeface="Arial" pitchFamily="-65" charset="0"/>
                  <a:ea typeface="新細明體" pitchFamily="-65" charset="-120"/>
                  <a:cs typeface="新細明體" pitchFamily="-65" charset="-120"/>
                </a:rPr>
                <a:t> </a:t>
              </a:r>
              <a:r>
                <a:rPr lang="en-US" altLang="zh-TW" sz="800" dirty="0" smtClean="0">
                  <a:solidFill>
                    <a:schemeClr val="tx1"/>
                  </a:solidFill>
                  <a:latin typeface="Arial" pitchFamily="-65" charset="0"/>
                  <a:ea typeface="新細明體" pitchFamily="-65" charset="-120"/>
                  <a:cs typeface="新細明體" pitchFamily="-65" charset="-120"/>
                </a:rPr>
                <a:t>FF </a:t>
              </a:r>
              <a:r>
                <a:rPr lang="zh-TW" altLang="en-US" sz="800" dirty="0" smtClean="0">
                  <a:solidFill>
                    <a:schemeClr val="tx1"/>
                  </a:solidFill>
                  <a:latin typeface="Arial" pitchFamily="-65" charset="0"/>
                  <a:ea typeface="新細明體" pitchFamily="-65" charset="-120"/>
                  <a:cs typeface="新細明體" pitchFamily="-65" charset="-120"/>
                </a:rPr>
                <a:t>座標為 負</a:t>
              </a:r>
              <a:endParaRPr kumimoji="1" lang="zh-TW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-65" charset="0"/>
                <a:ea typeface="新細明體" pitchFamily="-65" charset="-120"/>
                <a:cs typeface="新細明體" pitchFamily="-65" charset="-120"/>
              </a:endParaRPr>
            </a:p>
          </p:txBody>
        </p:sp>
        <p:pic>
          <p:nvPicPr>
            <p:cNvPr id="15" name="Picture 3"/>
            <p:cNvPicPr>
              <a:picLocks noChangeAspect="1" noChangeArrowheads="1"/>
            </p:cNvPicPr>
            <p:nvPr/>
          </p:nvPicPr>
          <p:blipFill>
            <a:blip r:embed="rId7" cstate="email"/>
            <a:srcRect/>
            <a:stretch>
              <a:fillRect/>
            </a:stretch>
          </p:blipFill>
          <p:spPr bwMode="auto">
            <a:xfrm>
              <a:off x="899592" y="2395036"/>
              <a:ext cx="2250188" cy="673924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grpSp>
          <p:nvGrpSpPr>
            <p:cNvPr id="16" name="群組 48"/>
            <p:cNvGrpSpPr/>
            <p:nvPr/>
          </p:nvGrpSpPr>
          <p:grpSpPr>
            <a:xfrm>
              <a:off x="899592" y="1544548"/>
              <a:ext cx="1953977" cy="732324"/>
              <a:chOff x="213906" y="3265435"/>
              <a:chExt cx="4214191" cy="1440184"/>
            </a:xfrm>
          </p:grpSpPr>
          <p:pic>
            <p:nvPicPr>
              <p:cNvPr id="22" name="Picture 5"/>
              <p:cNvPicPr>
                <a:picLocks noChangeAspect="1" noChangeArrowheads="1"/>
              </p:cNvPicPr>
              <p:nvPr/>
            </p:nvPicPr>
            <p:blipFill>
              <a:blip r:embed="rId8" cstate="email"/>
              <a:srcRect/>
              <a:stretch>
                <a:fillRect/>
              </a:stretch>
            </p:blipFill>
            <p:spPr bwMode="auto">
              <a:xfrm>
                <a:off x="213906" y="3265435"/>
                <a:ext cx="4214191" cy="1440184"/>
              </a:xfrm>
              <a:prstGeom prst="rect">
                <a:avLst/>
              </a:prstGeom>
              <a:ln>
                <a:noFill/>
              </a:ln>
              <a:effectLst>
                <a:outerShdw blurRad="190500" algn="tl" rotWithShape="0">
                  <a:srgbClr val="000000">
                    <a:alpha val="70000"/>
                  </a:srgbClr>
                </a:outerShdw>
              </a:effectLst>
            </p:spPr>
          </p:pic>
          <p:sp>
            <p:nvSpPr>
              <p:cNvPr id="23" name="矩形 22"/>
              <p:cNvSpPr/>
              <p:nvPr/>
            </p:nvSpPr>
            <p:spPr bwMode="auto">
              <a:xfrm>
                <a:off x="1590259" y="3664947"/>
                <a:ext cx="481100" cy="324000"/>
              </a:xfrm>
              <a:prstGeom prst="rect">
                <a:avLst/>
              </a:prstGeom>
              <a:no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zh-TW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-65" charset="0"/>
                  <a:ea typeface="新細明體" pitchFamily="-65" charset="-120"/>
                  <a:cs typeface="新細明體" pitchFamily="-65" charset="-120"/>
                </a:endParaRPr>
              </a:p>
            </p:txBody>
          </p:sp>
          <p:sp>
            <p:nvSpPr>
              <p:cNvPr id="24" name="矩形 23"/>
              <p:cNvSpPr/>
              <p:nvPr/>
            </p:nvSpPr>
            <p:spPr bwMode="auto">
              <a:xfrm>
                <a:off x="2522174" y="3674886"/>
                <a:ext cx="454996" cy="324000"/>
              </a:xfrm>
              <a:prstGeom prst="rect">
                <a:avLst/>
              </a:prstGeom>
              <a:no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zh-TW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-65" charset="0"/>
                  <a:ea typeface="新細明體" pitchFamily="-65" charset="-120"/>
                  <a:cs typeface="新細明體" pitchFamily="-65" charset="-120"/>
                </a:endParaRPr>
              </a:p>
            </p:txBody>
          </p:sp>
          <p:sp>
            <p:nvSpPr>
              <p:cNvPr id="25" name="矩形 24"/>
              <p:cNvSpPr/>
              <p:nvPr/>
            </p:nvSpPr>
            <p:spPr bwMode="auto">
              <a:xfrm>
                <a:off x="682188" y="4005115"/>
                <a:ext cx="483363" cy="324000"/>
              </a:xfrm>
              <a:prstGeom prst="rect">
                <a:avLst/>
              </a:prstGeom>
              <a:no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zh-TW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-65" charset="0"/>
                  <a:ea typeface="新細明體" pitchFamily="-65" charset="-120"/>
                  <a:cs typeface="新細明體" pitchFamily="-65" charset="-120"/>
                </a:endParaRPr>
              </a:p>
            </p:txBody>
          </p:sp>
          <p:sp>
            <p:nvSpPr>
              <p:cNvPr id="26" name="矩形 25"/>
              <p:cNvSpPr/>
              <p:nvPr/>
            </p:nvSpPr>
            <p:spPr bwMode="auto">
              <a:xfrm>
                <a:off x="1590259" y="3998886"/>
                <a:ext cx="481100" cy="324000"/>
              </a:xfrm>
              <a:prstGeom prst="rect">
                <a:avLst/>
              </a:prstGeom>
              <a:no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zh-TW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-65" charset="0"/>
                  <a:ea typeface="新細明體" pitchFamily="-65" charset="-120"/>
                  <a:cs typeface="新細明體" pitchFamily="-65" charset="-120"/>
                </a:endParaRPr>
              </a:p>
            </p:txBody>
          </p:sp>
          <p:sp>
            <p:nvSpPr>
              <p:cNvPr id="27" name="矩形 26"/>
              <p:cNvSpPr/>
              <p:nvPr/>
            </p:nvSpPr>
            <p:spPr bwMode="auto">
              <a:xfrm>
                <a:off x="3420308" y="4008825"/>
                <a:ext cx="462672" cy="324000"/>
              </a:xfrm>
              <a:prstGeom prst="rect">
                <a:avLst/>
              </a:prstGeom>
              <a:no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zh-TW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-65" charset="0"/>
                  <a:ea typeface="新細明體" pitchFamily="-65" charset="-120"/>
                  <a:cs typeface="新細明體" pitchFamily="-65" charset="-120"/>
                </a:endParaRPr>
              </a:p>
            </p:txBody>
          </p:sp>
          <p:sp>
            <p:nvSpPr>
              <p:cNvPr id="28" name="矩形 27"/>
              <p:cNvSpPr/>
              <p:nvPr/>
            </p:nvSpPr>
            <p:spPr bwMode="auto">
              <a:xfrm>
                <a:off x="690144" y="4345283"/>
                <a:ext cx="475406" cy="324000"/>
              </a:xfrm>
              <a:prstGeom prst="rect">
                <a:avLst/>
              </a:prstGeom>
              <a:no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zh-TW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-65" charset="0"/>
                  <a:ea typeface="新細明體" pitchFamily="-65" charset="-120"/>
                  <a:cs typeface="新細明體" pitchFamily="-65" charset="-120"/>
                </a:endParaRPr>
              </a:p>
            </p:txBody>
          </p:sp>
          <p:sp>
            <p:nvSpPr>
              <p:cNvPr id="29" name="矩形 28"/>
              <p:cNvSpPr/>
              <p:nvPr/>
            </p:nvSpPr>
            <p:spPr bwMode="auto">
              <a:xfrm>
                <a:off x="2510252" y="4348993"/>
                <a:ext cx="466917" cy="324000"/>
              </a:xfrm>
              <a:prstGeom prst="rect">
                <a:avLst/>
              </a:prstGeom>
              <a:no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zh-TW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-65" charset="0"/>
                  <a:ea typeface="新細明體" pitchFamily="-65" charset="-120"/>
                  <a:cs typeface="新細明體" pitchFamily="-65" charset="-120"/>
                </a:endParaRPr>
              </a:p>
            </p:txBody>
          </p:sp>
          <p:sp>
            <p:nvSpPr>
              <p:cNvPr id="30" name="矩形 29"/>
              <p:cNvSpPr/>
              <p:nvPr/>
            </p:nvSpPr>
            <p:spPr bwMode="auto">
              <a:xfrm>
                <a:off x="3430245" y="4339054"/>
                <a:ext cx="452733" cy="324000"/>
              </a:xfrm>
              <a:prstGeom prst="rect">
                <a:avLst/>
              </a:prstGeom>
              <a:no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zh-TW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-65" charset="0"/>
                  <a:ea typeface="新細明體" pitchFamily="-65" charset="-120"/>
                  <a:cs typeface="新細明體" pitchFamily="-65" charset="-120"/>
                </a:endParaRPr>
              </a:p>
            </p:txBody>
          </p:sp>
        </p:grpSp>
        <p:grpSp>
          <p:nvGrpSpPr>
            <p:cNvPr id="17" name="群組 16"/>
            <p:cNvGrpSpPr/>
            <p:nvPr/>
          </p:nvGrpSpPr>
          <p:grpSpPr>
            <a:xfrm>
              <a:off x="1331640" y="2060848"/>
              <a:ext cx="1440160" cy="610395"/>
              <a:chOff x="833878" y="2673887"/>
              <a:chExt cx="1941195" cy="1547201"/>
            </a:xfrm>
          </p:grpSpPr>
          <p:cxnSp>
            <p:nvCxnSpPr>
              <p:cNvPr id="18" name="直線單箭頭接點 17"/>
              <p:cNvCxnSpPr/>
              <p:nvPr/>
            </p:nvCxnSpPr>
            <p:spPr>
              <a:xfrm flipH="1" flipV="1">
                <a:off x="833878" y="2761055"/>
                <a:ext cx="102163" cy="1373009"/>
              </a:xfrm>
              <a:prstGeom prst="straightConnector1">
                <a:avLst/>
              </a:prstGeom>
              <a:ln w="28575">
                <a:solidFill>
                  <a:srgbClr val="0000FF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直線單箭頭接點 18"/>
              <p:cNvCxnSpPr/>
              <p:nvPr/>
            </p:nvCxnSpPr>
            <p:spPr>
              <a:xfrm flipH="1" flipV="1">
                <a:off x="1319177" y="2673887"/>
                <a:ext cx="170068" cy="1340540"/>
              </a:xfrm>
              <a:prstGeom prst="straightConnector1">
                <a:avLst/>
              </a:prstGeom>
              <a:ln w="28575">
                <a:solidFill>
                  <a:srgbClr val="0000FF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線單箭頭接點 19"/>
              <p:cNvCxnSpPr/>
              <p:nvPr/>
            </p:nvCxnSpPr>
            <p:spPr>
              <a:xfrm flipH="1" flipV="1">
                <a:off x="2631056" y="3068961"/>
                <a:ext cx="144017" cy="1152127"/>
              </a:xfrm>
              <a:prstGeom prst="straightConnector1">
                <a:avLst/>
              </a:prstGeom>
              <a:ln w="28575">
                <a:solidFill>
                  <a:srgbClr val="0000FF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線單箭頭接點 20"/>
              <p:cNvCxnSpPr/>
              <p:nvPr/>
            </p:nvCxnSpPr>
            <p:spPr>
              <a:xfrm flipH="1" flipV="1">
                <a:off x="1951638" y="3068959"/>
                <a:ext cx="144017" cy="1152127"/>
              </a:xfrm>
              <a:prstGeom prst="straightConnector1">
                <a:avLst/>
              </a:prstGeom>
              <a:ln w="28575">
                <a:solidFill>
                  <a:srgbClr val="0000FF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31" name="Picture 4"/>
          <p:cNvPicPr>
            <a:picLocks noChangeAspect="1" noChangeArrowheads="1"/>
          </p:cNvPicPr>
          <p:nvPr/>
        </p:nvPicPr>
        <p:blipFill>
          <a:blip r:embed="rId9" cstate="email"/>
          <a:srcRect/>
          <a:stretch>
            <a:fillRect/>
          </a:stretch>
        </p:blipFill>
        <p:spPr bwMode="auto">
          <a:xfrm>
            <a:off x="395536" y="3789040"/>
            <a:ext cx="1296144" cy="9361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向下箭號 31"/>
          <p:cNvSpPr/>
          <p:nvPr/>
        </p:nvSpPr>
        <p:spPr>
          <a:xfrm rot="10800000">
            <a:off x="179512" y="2924944"/>
            <a:ext cx="360040" cy="331432"/>
          </a:xfrm>
          <a:prstGeom prst="downArrow">
            <a:avLst/>
          </a:prstGeom>
          <a:solidFill>
            <a:srgbClr val="449E9A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>
              <a:latin typeface="Gill Sans MT" pitchFamily="34" charset="0"/>
            </a:endParaRPr>
          </a:p>
        </p:txBody>
      </p:sp>
      <p:grpSp>
        <p:nvGrpSpPr>
          <p:cNvPr id="33" name="群組 48"/>
          <p:cNvGrpSpPr/>
          <p:nvPr/>
        </p:nvGrpSpPr>
        <p:grpSpPr>
          <a:xfrm>
            <a:off x="6744458" y="1260388"/>
            <a:ext cx="2448272" cy="936104"/>
            <a:chOff x="188844" y="3288734"/>
            <a:chExt cx="4214191" cy="1440184"/>
          </a:xfrm>
        </p:grpSpPr>
        <p:pic>
          <p:nvPicPr>
            <p:cNvPr id="34" name="Picture 5"/>
            <p:cNvPicPr>
              <a:picLocks noChangeAspect="1" noChangeArrowheads="1"/>
            </p:cNvPicPr>
            <p:nvPr/>
          </p:nvPicPr>
          <p:blipFill>
            <a:blip r:embed="rId8" cstate="email"/>
            <a:srcRect/>
            <a:stretch>
              <a:fillRect/>
            </a:stretch>
          </p:blipFill>
          <p:spPr bwMode="auto">
            <a:xfrm>
              <a:off x="188844" y="3288734"/>
              <a:ext cx="4214191" cy="1440184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35" name="矩形 34"/>
            <p:cNvSpPr/>
            <p:nvPr/>
          </p:nvSpPr>
          <p:spPr bwMode="auto">
            <a:xfrm>
              <a:off x="1590259" y="3664947"/>
              <a:ext cx="481100" cy="324000"/>
            </a:xfrm>
            <a:prstGeom prst="rect">
              <a:avLst/>
            </a:pr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65" charset="0"/>
                <a:ea typeface="新細明體" pitchFamily="-65" charset="-120"/>
                <a:cs typeface="新細明體" pitchFamily="-65" charset="-120"/>
              </a:endParaRPr>
            </a:p>
          </p:txBody>
        </p:sp>
        <p:sp>
          <p:nvSpPr>
            <p:cNvPr id="36" name="矩形 35"/>
            <p:cNvSpPr/>
            <p:nvPr/>
          </p:nvSpPr>
          <p:spPr bwMode="auto">
            <a:xfrm>
              <a:off x="2522174" y="3674886"/>
              <a:ext cx="454996" cy="324000"/>
            </a:xfrm>
            <a:prstGeom prst="rect">
              <a:avLst/>
            </a:pr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65" charset="0"/>
                <a:ea typeface="新細明體" pitchFamily="-65" charset="-120"/>
                <a:cs typeface="新細明體" pitchFamily="-65" charset="-120"/>
              </a:endParaRPr>
            </a:p>
          </p:txBody>
        </p:sp>
        <p:sp>
          <p:nvSpPr>
            <p:cNvPr id="37" name="矩形 36"/>
            <p:cNvSpPr/>
            <p:nvPr/>
          </p:nvSpPr>
          <p:spPr bwMode="auto">
            <a:xfrm>
              <a:off x="682188" y="4005115"/>
              <a:ext cx="483363" cy="324000"/>
            </a:xfrm>
            <a:prstGeom prst="rect">
              <a:avLst/>
            </a:pr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65" charset="0"/>
                <a:ea typeface="新細明體" pitchFamily="-65" charset="-120"/>
                <a:cs typeface="新細明體" pitchFamily="-65" charset="-120"/>
              </a:endParaRPr>
            </a:p>
          </p:txBody>
        </p:sp>
        <p:sp>
          <p:nvSpPr>
            <p:cNvPr id="38" name="矩形 37"/>
            <p:cNvSpPr/>
            <p:nvPr/>
          </p:nvSpPr>
          <p:spPr bwMode="auto">
            <a:xfrm>
              <a:off x="1590259" y="3998886"/>
              <a:ext cx="481100" cy="324000"/>
            </a:xfrm>
            <a:prstGeom prst="rect">
              <a:avLst/>
            </a:pr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65" charset="0"/>
                <a:ea typeface="新細明體" pitchFamily="-65" charset="-120"/>
                <a:cs typeface="新細明體" pitchFamily="-65" charset="-120"/>
              </a:endParaRPr>
            </a:p>
          </p:txBody>
        </p:sp>
        <p:sp>
          <p:nvSpPr>
            <p:cNvPr id="39" name="矩形 38"/>
            <p:cNvSpPr/>
            <p:nvPr/>
          </p:nvSpPr>
          <p:spPr bwMode="auto">
            <a:xfrm>
              <a:off x="3420308" y="4008825"/>
              <a:ext cx="462672" cy="324000"/>
            </a:xfrm>
            <a:prstGeom prst="rect">
              <a:avLst/>
            </a:pr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65" charset="0"/>
                <a:ea typeface="新細明體" pitchFamily="-65" charset="-120"/>
                <a:cs typeface="新細明體" pitchFamily="-65" charset="-120"/>
              </a:endParaRPr>
            </a:p>
          </p:txBody>
        </p:sp>
        <p:sp>
          <p:nvSpPr>
            <p:cNvPr id="40" name="矩形 39"/>
            <p:cNvSpPr/>
            <p:nvPr/>
          </p:nvSpPr>
          <p:spPr bwMode="auto">
            <a:xfrm>
              <a:off x="690144" y="4345283"/>
              <a:ext cx="475406" cy="324000"/>
            </a:xfrm>
            <a:prstGeom prst="rect">
              <a:avLst/>
            </a:pr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65" charset="0"/>
                <a:ea typeface="新細明體" pitchFamily="-65" charset="-120"/>
                <a:cs typeface="新細明體" pitchFamily="-65" charset="-120"/>
              </a:endParaRPr>
            </a:p>
          </p:txBody>
        </p:sp>
        <p:sp>
          <p:nvSpPr>
            <p:cNvPr id="41" name="矩形 40"/>
            <p:cNvSpPr/>
            <p:nvPr/>
          </p:nvSpPr>
          <p:spPr bwMode="auto">
            <a:xfrm>
              <a:off x="2510252" y="4348993"/>
              <a:ext cx="466917" cy="324000"/>
            </a:xfrm>
            <a:prstGeom prst="rect">
              <a:avLst/>
            </a:pr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65" charset="0"/>
                <a:ea typeface="新細明體" pitchFamily="-65" charset="-120"/>
                <a:cs typeface="新細明體" pitchFamily="-65" charset="-120"/>
              </a:endParaRPr>
            </a:p>
          </p:txBody>
        </p:sp>
        <p:sp>
          <p:nvSpPr>
            <p:cNvPr id="42" name="矩形 41"/>
            <p:cNvSpPr/>
            <p:nvPr/>
          </p:nvSpPr>
          <p:spPr bwMode="auto">
            <a:xfrm>
              <a:off x="3430245" y="4339054"/>
              <a:ext cx="452733" cy="324000"/>
            </a:xfrm>
            <a:prstGeom prst="rect">
              <a:avLst/>
            </a:pr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65" charset="0"/>
                <a:ea typeface="新細明體" pitchFamily="-65" charset="-120"/>
                <a:cs typeface="新細明體" pitchFamily="-65" charset="-120"/>
              </a:endParaRPr>
            </a:p>
          </p:txBody>
        </p:sp>
      </p:grpSp>
      <p:cxnSp>
        <p:nvCxnSpPr>
          <p:cNvPr id="43" name="直線單箭頭接點 42"/>
          <p:cNvCxnSpPr/>
          <p:nvPr/>
        </p:nvCxnSpPr>
        <p:spPr>
          <a:xfrm>
            <a:off x="4067944" y="1620428"/>
            <a:ext cx="1368152" cy="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2"/>
          <p:cNvPicPr>
            <a:picLocks noChangeAspect="1" noChangeArrowheads="1"/>
          </p:cNvPicPr>
          <p:nvPr/>
        </p:nvPicPr>
        <p:blipFill>
          <a:blip r:embed="rId4" cstate="email"/>
          <a:srcRect/>
          <a:stretch>
            <a:fillRect/>
          </a:stretch>
        </p:blipFill>
        <p:spPr bwMode="auto">
          <a:xfrm>
            <a:off x="3995936" y="1116372"/>
            <a:ext cx="452276" cy="4834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5" name="文字方塊 44"/>
          <p:cNvSpPr txBox="1"/>
          <p:nvPr/>
        </p:nvSpPr>
        <p:spPr>
          <a:xfrm>
            <a:off x="4530449" y="1260388"/>
            <a:ext cx="7393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800" b="1" dirty="0" smtClean="0"/>
              <a:t>丟回機台</a:t>
            </a:r>
            <a:endParaRPr lang="en-US" altLang="zh-TW" sz="800" b="1" dirty="0" smtClean="0"/>
          </a:p>
          <a:p>
            <a:pPr algn="ctr"/>
            <a:r>
              <a:rPr lang="en-US" altLang="zh-TW" sz="800" b="1" dirty="0" smtClean="0"/>
              <a:t>Recipe Log</a:t>
            </a:r>
            <a:endParaRPr lang="zh-TW" altLang="en-US" sz="800" b="1" dirty="0"/>
          </a:p>
        </p:txBody>
      </p:sp>
      <p:sp>
        <p:nvSpPr>
          <p:cNvPr id="46" name="向下箭號 45"/>
          <p:cNvSpPr/>
          <p:nvPr/>
        </p:nvSpPr>
        <p:spPr>
          <a:xfrm>
            <a:off x="6372200" y="2420888"/>
            <a:ext cx="360040" cy="331432"/>
          </a:xfrm>
          <a:prstGeom prst="downArrow">
            <a:avLst/>
          </a:prstGeom>
          <a:solidFill>
            <a:srgbClr val="449E9A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>
              <a:latin typeface="Gill Sans MT" pitchFamily="34" charset="0"/>
            </a:endParaRPr>
          </a:p>
        </p:txBody>
      </p:sp>
      <p:sp>
        <p:nvSpPr>
          <p:cNvPr id="47" name="文字方塊 46"/>
          <p:cNvSpPr txBox="1"/>
          <p:nvPr/>
        </p:nvSpPr>
        <p:spPr>
          <a:xfrm>
            <a:off x="7527037" y="2564905"/>
            <a:ext cx="10054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800" b="1" dirty="0" smtClean="0"/>
              <a:t>Auto Process</a:t>
            </a:r>
          </a:p>
          <a:p>
            <a:pPr algn="ctr"/>
            <a:r>
              <a:rPr lang="zh-TW" altLang="en-US" sz="800" b="1" dirty="0" smtClean="0"/>
              <a:t>常駐機台掃描</a:t>
            </a:r>
            <a:endParaRPr lang="en-US" altLang="zh-TW" sz="800" b="1" dirty="0" smtClean="0"/>
          </a:p>
          <a:p>
            <a:pPr algn="ctr"/>
            <a:r>
              <a:rPr lang="zh-TW" altLang="en-US" sz="800" b="1" dirty="0" smtClean="0"/>
              <a:t>機台檔案修改追蹤</a:t>
            </a:r>
            <a:endParaRPr lang="en-US" altLang="zh-TW" sz="800" b="1" dirty="0" smtClean="0"/>
          </a:p>
        </p:txBody>
      </p:sp>
      <p:sp>
        <p:nvSpPr>
          <p:cNvPr id="48" name="向下箭號 47"/>
          <p:cNvSpPr/>
          <p:nvPr/>
        </p:nvSpPr>
        <p:spPr>
          <a:xfrm>
            <a:off x="6372200" y="3717032"/>
            <a:ext cx="360040" cy="331432"/>
          </a:xfrm>
          <a:prstGeom prst="downArrow">
            <a:avLst/>
          </a:prstGeom>
          <a:solidFill>
            <a:srgbClr val="449E9A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>
              <a:latin typeface="Gill Sans MT" pitchFamily="34" charset="0"/>
            </a:endParaRPr>
          </a:p>
        </p:txBody>
      </p:sp>
      <p:sp>
        <p:nvSpPr>
          <p:cNvPr id="49" name="文字方塊 48"/>
          <p:cNvSpPr txBox="1"/>
          <p:nvPr/>
        </p:nvSpPr>
        <p:spPr>
          <a:xfrm>
            <a:off x="6804248" y="3717032"/>
            <a:ext cx="14638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800" b="1" dirty="0" smtClean="0"/>
              <a:t>機台自動連點 </a:t>
            </a:r>
            <a:r>
              <a:rPr lang="en-US" altLang="zh-TW" sz="800" b="1" dirty="0" smtClean="0"/>
              <a:t>AUTO-IT</a:t>
            </a:r>
          </a:p>
          <a:p>
            <a:pPr algn="ctr"/>
            <a:r>
              <a:rPr lang="zh-TW" altLang="en-US" sz="800" b="1" dirty="0"/>
              <a:t>自動</a:t>
            </a:r>
            <a:r>
              <a:rPr lang="en-US" altLang="zh-TW" sz="800" b="1" dirty="0"/>
              <a:t>Reload</a:t>
            </a:r>
            <a:r>
              <a:rPr lang="zh-TW" altLang="en-US" sz="800" b="1" dirty="0" smtClean="0"/>
              <a:t>參數，寫入</a:t>
            </a:r>
            <a:r>
              <a:rPr lang="en-US" altLang="zh-TW" sz="800" b="1" dirty="0" smtClean="0"/>
              <a:t>EQP</a:t>
            </a:r>
            <a:endParaRPr lang="zh-TW" altLang="en-US" sz="800" b="1" dirty="0"/>
          </a:p>
        </p:txBody>
      </p:sp>
      <p:sp>
        <p:nvSpPr>
          <p:cNvPr id="50" name="向下箭號 49"/>
          <p:cNvSpPr/>
          <p:nvPr/>
        </p:nvSpPr>
        <p:spPr>
          <a:xfrm>
            <a:off x="6372200" y="5257808"/>
            <a:ext cx="360040" cy="331432"/>
          </a:xfrm>
          <a:prstGeom prst="downArrow">
            <a:avLst/>
          </a:prstGeom>
          <a:solidFill>
            <a:srgbClr val="449E9A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>
              <a:latin typeface="Gill Sans MT" pitchFamily="34" charset="0"/>
            </a:endParaRPr>
          </a:p>
        </p:txBody>
      </p:sp>
      <p:sp>
        <p:nvSpPr>
          <p:cNvPr id="51" name="文字方塊 50"/>
          <p:cNvSpPr txBox="1"/>
          <p:nvPr/>
        </p:nvSpPr>
        <p:spPr>
          <a:xfrm>
            <a:off x="6789069" y="5229200"/>
            <a:ext cx="116730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800" b="1" dirty="0" smtClean="0"/>
              <a:t>MQC</a:t>
            </a:r>
            <a:r>
              <a:rPr lang="zh-TW" altLang="en-US" sz="800" b="1" dirty="0" smtClean="0"/>
              <a:t> </a:t>
            </a:r>
            <a:r>
              <a:rPr lang="en-US" altLang="zh-TW" sz="800" b="1" dirty="0" smtClean="0"/>
              <a:t>/</a:t>
            </a:r>
            <a:r>
              <a:rPr lang="zh-TW" altLang="en-US" sz="800" b="1" dirty="0" smtClean="0"/>
              <a:t> </a:t>
            </a:r>
            <a:r>
              <a:rPr lang="en-US" altLang="zh-TW" sz="800" b="1" dirty="0" smtClean="0"/>
              <a:t>EQP</a:t>
            </a:r>
            <a:r>
              <a:rPr lang="zh-TW" altLang="en-US" sz="800" b="1" dirty="0" smtClean="0"/>
              <a:t> 自動流程</a:t>
            </a:r>
            <a:endParaRPr lang="zh-TW" altLang="en-US" sz="800" b="1" dirty="0"/>
          </a:p>
        </p:txBody>
      </p:sp>
      <p:sp>
        <p:nvSpPr>
          <p:cNvPr id="52" name="文字方塊 51"/>
          <p:cNvSpPr txBox="1"/>
          <p:nvPr/>
        </p:nvSpPr>
        <p:spPr>
          <a:xfrm>
            <a:off x="0" y="4005064"/>
            <a:ext cx="269626" cy="27699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zh-TW" sz="1200" b="1" dirty="0" smtClean="0">
                <a:solidFill>
                  <a:srgbClr val="FFFF00"/>
                </a:solidFill>
              </a:rPr>
              <a:t>1</a:t>
            </a:r>
            <a:endParaRPr lang="zh-TW" altLang="en-US" sz="1200" b="1" dirty="0">
              <a:solidFill>
                <a:srgbClr val="FFFF00"/>
              </a:solidFill>
            </a:endParaRPr>
          </a:p>
        </p:txBody>
      </p:sp>
      <p:sp>
        <p:nvSpPr>
          <p:cNvPr id="53" name="文字方塊 52"/>
          <p:cNvSpPr txBox="1"/>
          <p:nvPr/>
        </p:nvSpPr>
        <p:spPr>
          <a:xfrm>
            <a:off x="4572000" y="2348880"/>
            <a:ext cx="269626" cy="27699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zh-TW" sz="1200" b="1" dirty="0" smtClean="0">
                <a:solidFill>
                  <a:srgbClr val="FFFF00"/>
                </a:solidFill>
              </a:rPr>
              <a:t>2</a:t>
            </a:r>
            <a:endParaRPr lang="zh-TW" altLang="en-US" sz="1200" b="1" dirty="0">
              <a:solidFill>
                <a:srgbClr val="FFFF00"/>
              </a:solidFill>
            </a:endParaRPr>
          </a:p>
        </p:txBody>
      </p:sp>
      <p:sp>
        <p:nvSpPr>
          <p:cNvPr id="54" name="文字方塊 53"/>
          <p:cNvSpPr txBox="1"/>
          <p:nvPr/>
        </p:nvSpPr>
        <p:spPr>
          <a:xfrm>
            <a:off x="179512" y="980728"/>
            <a:ext cx="269626" cy="27699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zh-TW" sz="1200" b="1" dirty="0" smtClean="0">
                <a:solidFill>
                  <a:srgbClr val="FFFF00"/>
                </a:solidFill>
              </a:rPr>
              <a:t>3</a:t>
            </a:r>
            <a:endParaRPr lang="zh-TW" altLang="en-US" sz="1200" b="1" dirty="0">
              <a:solidFill>
                <a:srgbClr val="FFFF00"/>
              </a:solidFill>
            </a:endParaRPr>
          </a:p>
        </p:txBody>
      </p:sp>
      <p:sp>
        <p:nvSpPr>
          <p:cNvPr id="55" name="文字方塊 54"/>
          <p:cNvSpPr txBox="1"/>
          <p:nvPr/>
        </p:nvSpPr>
        <p:spPr>
          <a:xfrm>
            <a:off x="6444208" y="2996952"/>
            <a:ext cx="269626" cy="27699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zh-TW" sz="1200" b="1" dirty="0" smtClean="0">
                <a:solidFill>
                  <a:srgbClr val="FFFF00"/>
                </a:solidFill>
              </a:rPr>
              <a:t>6</a:t>
            </a:r>
            <a:endParaRPr lang="zh-TW" altLang="en-US" sz="1200" b="1" dirty="0">
              <a:solidFill>
                <a:srgbClr val="FFFF00"/>
              </a:solidFill>
            </a:endParaRPr>
          </a:p>
        </p:txBody>
      </p:sp>
      <p:sp>
        <p:nvSpPr>
          <p:cNvPr id="56" name="文字方塊 55"/>
          <p:cNvSpPr txBox="1"/>
          <p:nvPr/>
        </p:nvSpPr>
        <p:spPr>
          <a:xfrm>
            <a:off x="6444208" y="4149080"/>
            <a:ext cx="269626" cy="27699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zh-TW" sz="1200" b="1" dirty="0" smtClean="0">
                <a:solidFill>
                  <a:srgbClr val="FFFF00"/>
                </a:solidFill>
              </a:rPr>
              <a:t>7</a:t>
            </a:r>
            <a:endParaRPr lang="zh-TW" altLang="en-US" sz="1200" b="1" dirty="0">
              <a:solidFill>
                <a:srgbClr val="FFFF00"/>
              </a:solidFill>
            </a:endParaRPr>
          </a:p>
        </p:txBody>
      </p:sp>
      <p:pic>
        <p:nvPicPr>
          <p:cNvPr id="57" name="Picture 2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6876256" y="2564904"/>
            <a:ext cx="648072" cy="7361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8" name="Picture 3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6804248" y="4077072"/>
            <a:ext cx="710009" cy="720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9" name="Picture 4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7495853" y="4077073"/>
            <a:ext cx="1648147" cy="10801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0" name="文字方塊 59"/>
          <p:cNvSpPr txBox="1"/>
          <p:nvPr/>
        </p:nvSpPr>
        <p:spPr>
          <a:xfrm>
            <a:off x="323528" y="3284984"/>
            <a:ext cx="21739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800" b="1" dirty="0" smtClean="0"/>
              <a:t>ENG</a:t>
            </a:r>
            <a:r>
              <a:rPr lang="zh-TW" altLang="en-US" sz="800" b="1" dirty="0" smtClean="0"/>
              <a:t> 輸入補值參數</a:t>
            </a:r>
            <a:endParaRPr lang="en-US" altLang="zh-TW" sz="800" b="1" dirty="0" smtClean="0"/>
          </a:p>
          <a:p>
            <a:pPr algn="ctr"/>
            <a:r>
              <a:rPr lang="zh-TW" altLang="en-US" sz="800" b="1" dirty="0" smtClean="0">
                <a:solidFill>
                  <a:srgbClr val="FF0000"/>
                </a:solidFill>
              </a:rPr>
              <a:t>→依照公式提供修改後補值預估 </a:t>
            </a:r>
            <a:r>
              <a:rPr lang="en-US" altLang="zh-TW" sz="800" b="1" dirty="0" smtClean="0">
                <a:solidFill>
                  <a:srgbClr val="FF0000"/>
                </a:solidFill>
              </a:rPr>
              <a:t>MQC/MAP</a:t>
            </a:r>
            <a:r>
              <a:rPr lang="zh-TW" altLang="en-US" sz="800" b="1" dirty="0" smtClean="0">
                <a:solidFill>
                  <a:srgbClr val="FF0000"/>
                </a:solidFill>
              </a:rPr>
              <a:t> </a:t>
            </a:r>
            <a:endParaRPr lang="en-US" altLang="zh-TW" sz="800" b="1" dirty="0" smtClean="0">
              <a:solidFill>
                <a:srgbClr val="FF0000"/>
              </a:solidFill>
            </a:endParaRPr>
          </a:p>
          <a:p>
            <a:pPr algn="ctr"/>
            <a:r>
              <a:rPr lang="zh-TW" altLang="en-US" sz="800" b="1" dirty="0"/>
              <a:t>確認</a:t>
            </a:r>
            <a:r>
              <a:rPr lang="en-US" altLang="zh-TW" sz="800" b="1" dirty="0"/>
              <a:t>OK</a:t>
            </a:r>
            <a:r>
              <a:rPr lang="zh-TW" altLang="en-US" sz="800" b="1" dirty="0"/>
              <a:t>；執行自動補值程序</a:t>
            </a:r>
          </a:p>
        </p:txBody>
      </p:sp>
      <p:sp>
        <p:nvSpPr>
          <p:cNvPr id="61" name="文字方塊 60"/>
          <p:cNvSpPr txBox="1"/>
          <p:nvPr/>
        </p:nvSpPr>
        <p:spPr>
          <a:xfrm>
            <a:off x="323528" y="4869160"/>
            <a:ext cx="13805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800" b="1" dirty="0" smtClean="0"/>
              <a:t>ALN</a:t>
            </a:r>
            <a:r>
              <a:rPr lang="zh-TW" altLang="en-US" sz="800" b="1" dirty="0" smtClean="0"/>
              <a:t> </a:t>
            </a:r>
            <a:r>
              <a:rPr lang="en-US" altLang="zh-TW" sz="800" b="1" dirty="0" smtClean="0"/>
              <a:t>MQC</a:t>
            </a:r>
            <a:r>
              <a:rPr lang="zh-TW" altLang="en-US" sz="800" b="1" dirty="0" smtClean="0"/>
              <a:t>資訊整合於網頁</a:t>
            </a:r>
            <a:endParaRPr lang="en-US" altLang="zh-TW" sz="800" b="1" dirty="0" smtClean="0"/>
          </a:p>
          <a:p>
            <a:pPr algn="ctr"/>
            <a:r>
              <a:rPr lang="zh-TW" altLang="en-US" sz="800" b="1" dirty="0"/>
              <a:t>秀</a:t>
            </a:r>
            <a:r>
              <a:rPr lang="zh-TW" altLang="en-US" sz="800" b="1" dirty="0" smtClean="0"/>
              <a:t>出 </a:t>
            </a:r>
            <a:r>
              <a:rPr lang="en-US" altLang="zh-TW" sz="800" b="1" dirty="0" smtClean="0"/>
              <a:t>MQC/</a:t>
            </a:r>
            <a:r>
              <a:rPr lang="zh-TW" altLang="en-US" sz="800" b="1" dirty="0" smtClean="0"/>
              <a:t> </a:t>
            </a:r>
            <a:r>
              <a:rPr lang="en-US" altLang="zh-TW" sz="800" b="1" dirty="0" smtClean="0"/>
              <a:t>MAP</a:t>
            </a:r>
            <a:r>
              <a:rPr lang="zh-TW" altLang="en-US" sz="800" b="1" dirty="0" smtClean="0"/>
              <a:t> 資料</a:t>
            </a:r>
            <a:endParaRPr lang="zh-TW" altLang="en-US" sz="800" b="1" dirty="0"/>
          </a:p>
        </p:txBody>
      </p:sp>
      <p:pic>
        <p:nvPicPr>
          <p:cNvPr id="62" name="Picture 5"/>
          <p:cNvPicPr>
            <a:picLocks noChangeAspect="1" noChangeArrowheads="1"/>
          </p:cNvPicPr>
          <p:nvPr/>
        </p:nvPicPr>
        <p:blipFill>
          <a:blip r:embed="rId13" cstate="print"/>
          <a:srcRect l="58281"/>
          <a:stretch>
            <a:fillRect/>
          </a:stretch>
        </p:blipFill>
        <p:spPr bwMode="auto">
          <a:xfrm>
            <a:off x="2562790" y="3717032"/>
            <a:ext cx="927702" cy="1080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3" name="Picture 5"/>
          <p:cNvPicPr>
            <a:picLocks noChangeAspect="1" noChangeArrowheads="1"/>
          </p:cNvPicPr>
          <p:nvPr/>
        </p:nvPicPr>
        <p:blipFill>
          <a:blip r:embed="rId13" cstate="print"/>
          <a:srcRect r="60960"/>
          <a:stretch>
            <a:fillRect/>
          </a:stretch>
        </p:blipFill>
        <p:spPr bwMode="auto">
          <a:xfrm>
            <a:off x="1685204" y="3717032"/>
            <a:ext cx="868113" cy="1080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4" name="文字方塊 63"/>
          <p:cNvSpPr txBox="1"/>
          <p:nvPr/>
        </p:nvSpPr>
        <p:spPr>
          <a:xfrm>
            <a:off x="4572000" y="980728"/>
            <a:ext cx="269626" cy="27699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zh-TW" sz="1200" b="1" dirty="0">
                <a:solidFill>
                  <a:srgbClr val="FFFF00"/>
                </a:solidFill>
              </a:rPr>
              <a:t>4</a:t>
            </a:r>
            <a:endParaRPr lang="zh-TW" altLang="en-US" sz="1200" b="1" dirty="0">
              <a:solidFill>
                <a:srgbClr val="FFFF00"/>
              </a:solidFill>
            </a:endParaRPr>
          </a:p>
        </p:txBody>
      </p:sp>
      <p:sp>
        <p:nvSpPr>
          <p:cNvPr id="65" name="文字方塊 64"/>
          <p:cNvSpPr txBox="1"/>
          <p:nvPr/>
        </p:nvSpPr>
        <p:spPr>
          <a:xfrm>
            <a:off x="567731" y="980728"/>
            <a:ext cx="19880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800" b="1" dirty="0" smtClean="0"/>
              <a:t>將</a:t>
            </a:r>
            <a:r>
              <a:rPr lang="en-US" altLang="zh-TW" sz="800" b="1" dirty="0" smtClean="0"/>
              <a:t>ENG</a:t>
            </a:r>
            <a:r>
              <a:rPr lang="zh-TW" altLang="en-US" sz="800" b="1" dirty="0" smtClean="0"/>
              <a:t> 輸入補值參數轉成 </a:t>
            </a:r>
            <a:r>
              <a:rPr lang="en-US" altLang="zh-TW" sz="800" b="1" dirty="0" smtClean="0"/>
              <a:t>16</a:t>
            </a:r>
            <a:r>
              <a:rPr lang="zh-TW" altLang="en-US" sz="800" b="1" dirty="0" smtClean="0"/>
              <a:t>進制</a:t>
            </a:r>
            <a:endParaRPr lang="en-US" altLang="zh-TW" sz="800" b="1" dirty="0" smtClean="0"/>
          </a:p>
          <a:p>
            <a:pPr algn="ctr"/>
            <a:r>
              <a:rPr lang="zh-TW" altLang="en-US" sz="800" b="1" dirty="0" smtClean="0"/>
              <a:t>輸入到相對應欄位</a:t>
            </a:r>
            <a:r>
              <a:rPr lang="zh-TW" altLang="en-US" sz="800" b="1" dirty="0"/>
              <a:t> </a:t>
            </a:r>
            <a:r>
              <a:rPr lang="en-US" altLang="zh-TW" sz="800" b="1" dirty="0" smtClean="0"/>
              <a:t>X/Y/</a:t>
            </a:r>
            <a:r>
              <a:rPr lang="el-GR" altLang="zh-TW" sz="800" b="1" dirty="0" smtClean="0">
                <a:latin typeface="微軟正黑體"/>
                <a:ea typeface="微軟正黑體"/>
              </a:rPr>
              <a:t>θ</a:t>
            </a:r>
            <a:r>
              <a:rPr lang="zh-TW" altLang="en-US" sz="800" b="1" dirty="0" smtClean="0">
                <a:latin typeface="微軟正黑體"/>
                <a:ea typeface="微軟正黑體"/>
              </a:rPr>
              <a:t>，</a:t>
            </a:r>
            <a:r>
              <a:rPr lang="en-US" altLang="zh-TW" sz="800" b="1" dirty="0" smtClean="0">
                <a:latin typeface="微軟正黑體"/>
                <a:ea typeface="微軟正黑體"/>
              </a:rPr>
              <a:t>Doe</a:t>
            </a:r>
            <a:r>
              <a:rPr lang="zh-TW" altLang="en-US" sz="800" b="1" dirty="0" smtClean="0">
                <a:latin typeface="微軟正黑體"/>
                <a:ea typeface="微軟正黑體"/>
              </a:rPr>
              <a:t>，</a:t>
            </a:r>
            <a:r>
              <a:rPr lang="en-US" altLang="zh-TW" sz="800" b="1" dirty="0" smtClean="0">
                <a:latin typeface="微軟正黑體"/>
                <a:ea typeface="微軟正黑體"/>
              </a:rPr>
              <a:t>Temp</a:t>
            </a:r>
            <a:endParaRPr lang="en-US" altLang="zh-TW" sz="800" b="1" dirty="0" smtClean="0"/>
          </a:p>
        </p:txBody>
      </p:sp>
      <p:sp>
        <p:nvSpPr>
          <p:cNvPr id="66" name="文字方塊 65"/>
          <p:cNvSpPr txBox="1"/>
          <p:nvPr/>
        </p:nvSpPr>
        <p:spPr>
          <a:xfrm>
            <a:off x="6588224" y="908720"/>
            <a:ext cx="269626" cy="27699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zh-TW" sz="1200" b="1" dirty="0" smtClean="0">
                <a:solidFill>
                  <a:srgbClr val="FFFF00"/>
                </a:solidFill>
              </a:rPr>
              <a:t>5</a:t>
            </a:r>
            <a:endParaRPr lang="zh-TW" altLang="en-US" sz="1200" b="1" dirty="0">
              <a:solidFill>
                <a:srgbClr val="FFFF00"/>
              </a:solidFill>
            </a:endParaRPr>
          </a:p>
        </p:txBody>
      </p:sp>
      <p:sp>
        <p:nvSpPr>
          <p:cNvPr id="67" name="文字方塊 66"/>
          <p:cNvSpPr txBox="1"/>
          <p:nvPr/>
        </p:nvSpPr>
        <p:spPr>
          <a:xfrm>
            <a:off x="6859220" y="909300"/>
            <a:ext cx="131318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800" b="1" dirty="0"/>
              <a:t>覆蓋</a:t>
            </a:r>
            <a:r>
              <a:rPr lang="zh-TW" altLang="en-US" sz="800" b="1" dirty="0" smtClean="0"/>
              <a:t>回原先檔案存取位置</a:t>
            </a:r>
            <a:endParaRPr lang="en-US" altLang="zh-TW" sz="800" b="1" dirty="0" smtClean="0"/>
          </a:p>
        </p:txBody>
      </p:sp>
      <p:sp>
        <p:nvSpPr>
          <p:cNvPr id="68" name="文字方塊 67"/>
          <p:cNvSpPr txBox="1"/>
          <p:nvPr/>
        </p:nvSpPr>
        <p:spPr>
          <a:xfrm>
            <a:off x="6462614" y="5661248"/>
            <a:ext cx="269626" cy="27699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zh-TW" sz="1200" b="1" dirty="0" smtClean="0">
                <a:solidFill>
                  <a:srgbClr val="FFFF00"/>
                </a:solidFill>
              </a:rPr>
              <a:t>8</a:t>
            </a:r>
            <a:endParaRPr lang="zh-TW" altLang="en-US" sz="1200" b="1" dirty="0">
              <a:solidFill>
                <a:srgbClr val="FFFF00"/>
              </a:solidFill>
            </a:endParaRPr>
          </a:p>
        </p:txBody>
      </p:sp>
      <p:pic>
        <p:nvPicPr>
          <p:cNvPr id="69" name="Picture 6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6785346" y="5445224"/>
            <a:ext cx="2251150" cy="1376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70" name="群組 69"/>
          <p:cNvGrpSpPr/>
          <p:nvPr/>
        </p:nvGrpSpPr>
        <p:grpSpPr>
          <a:xfrm>
            <a:off x="3419872" y="4797152"/>
            <a:ext cx="2448272" cy="1988840"/>
            <a:chOff x="3275856" y="4797152"/>
            <a:chExt cx="2448272" cy="1988840"/>
          </a:xfrm>
        </p:grpSpPr>
        <p:pic>
          <p:nvPicPr>
            <p:cNvPr id="71" name="Picture 7"/>
            <p:cNvPicPr>
              <a:picLocks noChangeAspect="1" noChangeArrowheads="1"/>
            </p:cNvPicPr>
            <p:nvPr/>
          </p:nvPicPr>
          <p:blipFill>
            <a:blip r:embed="rId15" cstate="print"/>
            <a:srcRect/>
            <a:stretch>
              <a:fillRect/>
            </a:stretch>
          </p:blipFill>
          <p:spPr bwMode="auto">
            <a:xfrm>
              <a:off x="3851920" y="5301208"/>
              <a:ext cx="1760866" cy="13112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2" name="文字方塊 71"/>
            <p:cNvSpPr txBox="1"/>
            <p:nvPr/>
          </p:nvSpPr>
          <p:spPr>
            <a:xfrm>
              <a:off x="3851920" y="4941168"/>
              <a:ext cx="269626" cy="27699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1200" b="1" dirty="0" smtClean="0">
                  <a:solidFill>
                    <a:srgbClr val="FFFF00"/>
                  </a:solidFill>
                </a:rPr>
                <a:t>9</a:t>
              </a:r>
              <a:endParaRPr lang="zh-TW" altLang="en-US" sz="1200" b="1" dirty="0">
                <a:solidFill>
                  <a:srgbClr val="FFFF00"/>
                </a:solidFill>
              </a:endParaRPr>
            </a:p>
          </p:txBody>
        </p:sp>
        <p:sp>
          <p:nvSpPr>
            <p:cNvPr id="73" name="文字方塊 72"/>
            <p:cNvSpPr txBox="1"/>
            <p:nvPr/>
          </p:nvSpPr>
          <p:spPr>
            <a:xfrm>
              <a:off x="4130422" y="4869160"/>
              <a:ext cx="159370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TW" altLang="en-US" sz="800" b="1" dirty="0" smtClean="0"/>
                <a:t>達思星</a:t>
              </a:r>
              <a:r>
                <a:rPr lang="en-US" altLang="zh-TW" sz="800" b="1" dirty="0" smtClean="0"/>
                <a:t>-</a:t>
              </a:r>
              <a:r>
                <a:rPr lang="zh-TW" altLang="en-US" sz="800" b="1" dirty="0" smtClean="0"/>
                <a:t>最佳化數值</a:t>
              </a:r>
              <a:endParaRPr lang="en-US" altLang="zh-TW" sz="800" b="1" dirty="0" smtClean="0"/>
            </a:p>
            <a:p>
              <a:pPr algn="ctr"/>
              <a:r>
                <a:rPr lang="en-US" altLang="zh-TW" sz="800" b="1" dirty="0" smtClean="0"/>
                <a:t>MQC</a:t>
              </a:r>
              <a:r>
                <a:rPr lang="zh-TW" altLang="en-US" sz="800" b="1" dirty="0"/>
                <a:t> </a:t>
              </a:r>
              <a:r>
                <a:rPr lang="zh-TW" altLang="en-US" sz="800" b="1" dirty="0" smtClean="0"/>
                <a:t>補值公式計算 </a:t>
              </a:r>
              <a:r>
                <a:rPr lang="en-US" altLang="zh-TW" sz="800" b="1" dirty="0" smtClean="0"/>
                <a:t>–</a:t>
              </a:r>
              <a:r>
                <a:rPr lang="zh-TW" altLang="en-US" sz="800" b="1" dirty="0" smtClean="0"/>
                <a:t> </a:t>
              </a:r>
              <a:r>
                <a:rPr lang="zh-TW" altLang="en-US" sz="800" b="1" dirty="0"/>
                <a:t>非接曝</a:t>
              </a:r>
              <a:r>
                <a:rPr lang="zh-TW" altLang="en-US" sz="800" b="1" dirty="0" smtClean="0"/>
                <a:t>型</a:t>
              </a:r>
              <a:endParaRPr lang="en-US" altLang="zh-TW" sz="800" b="1" dirty="0" smtClean="0">
                <a:solidFill>
                  <a:srgbClr val="FF0000"/>
                </a:solidFill>
              </a:endParaRPr>
            </a:p>
            <a:p>
              <a:pPr algn="ctr"/>
              <a:r>
                <a:rPr lang="zh-TW" altLang="en-US" sz="800" b="1" dirty="0" smtClean="0">
                  <a:solidFill>
                    <a:srgbClr val="FF0000"/>
                  </a:solidFill>
                </a:rPr>
                <a:t>最後階段</a:t>
              </a:r>
              <a:endParaRPr lang="en-US" altLang="zh-TW" sz="800" b="1" dirty="0" smtClean="0">
                <a:solidFill>
                  <a:srgbClr val="FF0000"/>
                </a:solidFill>
              </a:endParaRPr>
            </a:p>
          </p:txBody>
        </p:sp>
        <p:sp>
          <p:nvSpPr>
            <p:cNvPr id="74" name="矩形 73"/>
            <p:cNvSpPr/>
            <p:nvPr/>
          </p:nvSpPr>
          <p:spPr>
            <a:xfrm>
              <a:off x="3707904" y="4797152"/>
              <a:ext cx="2016224" cy="198884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>
                <a:latin typeface="Gill Sans MT" pitchFamily="34" charset="0"/>
              </a:endParaRPr>
            </a:p>
          </p:txBody>
        </p:sp>
        <p:sp>
          <p:nvSpPr>
            <p:cNvPr id="75" name="向下箭號 74"/>
            <p:cNvSpPr/>
            <p:nvPr/>
          </p:nvSpPr>
          <p:spPr>
            <a:xfrm rot="5400000">
              <a:off x="3261552" y="5675552"/>
              <a:ext cx="360040" cy="331432"/>
            </a:xfrm>
            <a:prstGeom prst="downArrow">
              <a:avLst/>
            </a:prstGeom>
            <a:solidFill>
              <a:srgbClr val="449E9A"/>
            </a:solidFill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>
                <a:latin typeface="Gill Sans MT" pitchFamily="34" charset="0"/>
              </a:endParaRPr>
            </a:p>
          </p:txBody>
        </p:sp>
      </p:grpSp>
      <p:sp>
        <p:nvSpPr>
          <p:cNvPr id="76" name="向下箭號 75"/>
          <p:cNvSpPr/>
          <p:nvPr/>
        </p:nvSpPr>
        <p:spPr>
          <a:xfrm rot="5400000">
            <a:off x="5882448" y="5675552"/>
            <a:ext cx="360040" cy="331432"/>
          </a:xfrm>
          <a:prstGeom prst="downArrow">
            <a:avLst/>
          </a:prstGeom>
          <a:solidFill>
            <a:srgbClr val="449E9A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>
              <a:latin typeface="Gill Sans MT" pitchFamily="34" charset="0"/>
            </a:endParaRPr>
          </a:p>
        </p:txBody>
      </p:sp>
      <p:sp>
        <p:nvSpPr>
          <p:cNvPr id="77" name="標題 1"/>
          <p:cNvSpPr txBox="1">
            <a:spLocks/>
          </p:cNvSpPr>
          <p:nvPr/>
        </p:nvSpPr>
        <p:spPr bwMode="auto">
          <a:xfrm>
            <a:off x="719137" y="127197"/>
            <a:ext cx="7705725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Gill Sans MT" pitchFamily="34" charset="0"/>
                <a:ea typeface="微軟正黑體" pitchFamily="34" charset="-120"/>
                <a:cs typeface="+mj-cs"/>
              </a:rPr>
              <a:t>現場作業流程 </a:t>
            </a:r>
            <a:r>
              <a:rPr kumimoji="0" lang="en-US" altLang="zh-TW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Gill Sans MT" pitchFamily="34" charset="0"/>
                <a:ea typeface="微軟正黑體" pitchFamily="34" charset="-120"/>
                <a:cs typeface="+mj-cs"/>
              </a:rPr>
              <a:t>– </a:t>
            </a:r>
            <a:r>
              <a:rPr kumimoji="0" lang="zh-TW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Gill Sans MT" pitchFamily="34" charset="0"/>
                <a:ea typeface="微軟正黑體" pitchFamily="34" charset="-120"/>
                <a:cs typeface="+mj-cs"/>
              </a:rPr>
              <a:t>落地流程規劃</a:t>
            </a:r>
          </a:p>
        </p:txBody>
      </p:sp>
    </p:spTree>
    <p:extLst>
      <p:ext uri="{BB962C8B-B14F-4D97-AF65-F5344CB8AC3E}">
        <p14:creationId xmlns:p14="http://schemas.microsoft.com/office/powerpoint/2010/main" val="2297821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889000" y="67734"/>
            <a:ext cx="42587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 smtClean="0"/>
              <a:t>修改網頁</a:t>
            </a:r>
            <a:r>
              <a:rPr lang="en-US" altLang="zh-TW" sz="3200" dirty="0" smtClean="0"/>
              <a:t>bug</a:t>
            </a:r>
            <a:r>
              <a:rPr lang="zh-TW" altLang="en-US" sz="3200" dirty="0" smtClean="0"/>
              <a:t>中</a:t>
            </a:r>
            <a:endParaRPr lang="zh-TW" altLang="en-US" sz="3200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267" y="911358"/>
            <a:ext cx="10515600" cy="5285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418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1589903" y="2627870"/>
            <a:ext cx="82955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Thanks for your time~</a:t>
            </a:r>
            <a:endParaRPr lang="zh-TW" altLang="en-US" sz="4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7613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矩形 97"/>
          <p:cNvSpPr/>
          <p:nvPr/>
        </p:nvSpPr>
        <p:spPr>
          <a:xfrm>
            <a:off x="6156007" y="3849048"/>
            <a:ext cx="5880653" cy="2760307"/>
          </a:xfrm>
          <a:prstGeom prst="rect">
            <a:avLst/>
          </a:prstGeom>
          <a:solidFill>
            <a:srgbClr val="F75B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533"/>
          </a:p>
        </p:txBody>
      </p:sp>
      <p:sp>
        <p:nvSpPr>
          <p:cNvPr id="97" name="矩形 96"/>
          <p:cNvSpPr/>
          <p:nvPr/>
        </p:nvSpPr>
        <p:spPr>
          <a:xfrm>
            <a:off x="695401" y="3789041"/>
            <a:ext cx="5460607" cy="282031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533"/>
          </a:p>
        </p:txBody>
      </p:sp>
      <p:sp>
        <p:nvSpPr>
          <p:cNvPr id="96" name="矩形 95"/>
          <p:cNvSpPr/>
          <p:nvPr/>
        </p:nvSpPr>
        <p:spPr>
          <a:xfrm>
            <a:off x="695401" y="1028734"/>
            <a:ext cx="7380820" cy="2820313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533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95401" y="368661"/>
            <a:ext cx="9952687" cy="900100"/>
          </a:xfrm>
        </p:spPr>
        <p:txBody>
          <a:bodyPr>
            <a:normAutofit/>
          </a:bodyPr>
          <a:lstStyle/>
          <a:p>
            <a:pPr lvl="0"/>
            <a:r>
              <a:rPr lang="zh-TW" altLang="en-US" dirty="0" smtClean="0"/>
              <a:t>系統架構流程</a:t>
            </a:r>
            <a:endParaRPr lang="zh-TW" altLang="en-US" dirty="0"/>
          </a:p>
        </p:txBody>
      </p:sp>
      <p:grpSp>
        <p:nvGrpSpPr>
          <p:cNvPr id="87" name="群組 86"/>
          <p:cNvGrpSpPr/>
          <p:nvPr/>
        </p:nvGrpSpPr>
        <p:grpSpPr>
          <a:xfrm>
            <a:off x="6336026" y="4089073"/>
            <a:ext cx="3304232" cy="1216739"/>
            <a:chOff x="4738114" y="861560"/>
            <a:chExt cx="2478174" cy="912554"/>
          </a:xfrm>
        </p:grpSpPr>
        <p:grpSp>
          <p:nvGrpSpPr>
            <p:cNvPr id="4" name="群組 31"/>
            <p:cNvGrpSpPr/>
            <p:nvPr/>
          </p:nvGrpSpPr>
          <p:grpSpPr>
            <a:xfrm>
              <a:off x="6528258" y="900789"/>
              <a:ext cx="688030" cy="730345"/>
              <a:chOff x="743736" y="1172901"/>
              <a:chExt cx="1219141" cy="928171"/>
            </a:xfrm>
          </p:grpSpPr>
          <p:pic>
            <p:nvPicPr>
              <p:cNvPr id="5" name="Picture 7" descr="C:\Users\casperchang\AppData\Local\Microsoft\Windows\Temporary Internet Files\Content.IE5\Y39A3Q2U\1200px-Computer_n_screen.svg[1].png"/>
              <p:cNvPicPr>
                <a:picLocks noChangeAspect="1" noChangeArrowheads="1"/>
              </p:cNvPicPr>
              <p:nvPr/>
            </p:nvPicPr>
            <p:blipFill>
              <a:blip r:embed="rId2" cstate="email"/>
              <a:srcRect/>
              <a:stretch>
                <a:fillRect/>
              </a:stretch>
            </p:blipFill>
            <p:spPr bwMode="auto">
              <a:xfrm>
                <a:off x="743736" y="1172901"/>
                <a:ext cx="936480" cy="777489"/>
              </a:xfrm>
              <a:prstGeom prst="rect">
                <a:avLst/>
              </a:prstGeom>
              <a:noFill/>
            </p:spPr>
          </p:pic>
          <p:sp>
            <p:nvSpPr>
              <p:cNvPr id="6" name="文字方塊 5"/>
              <p:cNvSpPr txBox="1"/>
              <p:nvPr/>
            </p:nvSpPr>
            <p:spPr>
              <a:xfrm>
                <a:off x="1020855" y="1856546"/>
                <a:ext cx="942022" cy="2445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067" dirty="0"/>
                  <a:t>EQP-PC</a:t>
                </a:r>
                <a:endParaRPr lang="zh-TW" altLang="en-US" sz="1067" dirty="0"/>
              </a:p>
            </p:txBody>
          </p:sp>
        </p:grpSp>
        <p:grpSp>
          <p:nvGrpSpPr>
            <p:cNvPr id="7" name="群組 93"/>
            <p:cNvGrpSpPr/>
            <p:nvPr/>
          </p:nvGrpSpPr>
          <p:grpSpPr>
            <a:xfrm>
              <a:off x="4738114" y="1000346"/>
              <a:ext cx="581360" cy="773768"/>
              <a:chOff x="1874973" y="3645022"/>
              <a:chExt cx="1224136" cy="1752230"/>
            </a:xfrm>
          </p:grpSpPr>
          <p:pic>
            <p:nvPicPr>
              <p:cNvPr id="8" name="Picture 6" descr="C:\Users\casperchang\AppData\Local\Microsoft\Windows\Temporary Internet Files\Content.IE5\PJAR2A9G\1200px-Gnome-fs-server.svg[1].png"/>
              <p:cNvPicPr>
                <a:picLocks noChangeAspect="1" noChangeArrowheads="1"/>
              </p:cNvPicPr>
              <p:nvPr/>
            </p:nvPicPr>
            <p:blipFill>
              <a:blip r:embed="rId3" cstate="email"/>
              <a:srcRect/>
              <a:stretch>
                <a:fillRect/>
              </a:stretch>
            </p:blipFill>
            <p:spPr bwMode="auto">
              <a:xfrm>
                <a:off x="1874973" y="3645022"/>
                <a:ext cx="1224136" cy="1224135"/>
              </a:xfrm>
              <a:prstGeom prst="rect">
                <a:avLst/>
              </a:prstGeom>
              <a:noFill/>
            </p:spPr>
          </p:pic>
          <p:sp>
            <p:nvSpPr>
              <p:cNvPr id="9" name="文字方塊 8"/>
              <p:cNvSpPr txBox="1"/>
              <p:nvPr/>
            </p:nvSpPr>
            <p:spPr>
              <a:xfrm>
                <a:off x="2125414" y="4961534"/>
                <a:ext cx="965013" cy="4357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067" dirty="0"/>
                  <a:t>OA</a:t>
                </a:r>
                <a:r>
                  <a:rPr lang="zh-TW" altLang="en-US" sz="1067" dirty="0"/>
                  <a:t> </a:t>
                </a:r>
                <a:r>
                  <a:rPr lang="en-US" altLang="zh-TW" sz="1067" dirty="0"/>
                  <a:t>PC</a:t>
                </a:r>
                <a:endParaRPr lang="zh-TW" altLang="en-US" sz="1067" dirty="0"/>
              </a:p>
            </p:txBody>
          </p:sp>
        </p:grpSp>
        <p:cxnSp>
          <p:nvCxnSpPr>
            <p:cNvPr id="10" name="直線單箭頭接點 9"/>
            <p:cNvCxnSpPr/>
            <p:nvPr/>
          </p:nvCxnSpPr>
          <p:spPr>
            <a:xfrm flipH="1">
              <a:off x="5425175" y="1386071"/>
              <a:ext cx="1004165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文字方塊 10"/>
            <p:cNvSpPr txBox="1"/>
            <p:nvPr/>
          </p:nvSpPr>
          <p:spPr>
            <a:xfrm>
              <a:off x="5522693" y="1438922"/>
              <a:ext cx="751648" cy="3155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TW" altLang="en-US" sz="1067" b="1" dirty="0"/>
                <a:t>取回機台資料</a:t>
              </a:r>
              <a:endParaRPr lang="en-US" altLang="zh-TW" sz="1067" b="1" dirty="0"/>
            </a:p>
            <a:p>
              <a:pPr algn="ctr"/>
              <a:r>
                <a:rPr lang="en-US" altLang="zh-TW" sz="1067" b="1" dirty="0"/>
                <a:t>Recipe Log</a:t>
              </a:r>
              <a:endParaRPr lang="zh-TW" altLang="en-US" sz="1067" b="1" dirty="0"/>
            </a:p>
          </p:txBody>
        </p:sp>
        <p:cxnSp>
          <p:nvCxnSpPr>
            <p:cNvPr id="45" name="直線單箭頭接點 44"/>
            <p:cNvCxnSpPr/>
            <p:nvPr/>
          </p:nvCxnSpPr>
          <p:spPr>
            <a:xfrm>
              <a:off x="5418391" y="1158898"/>
              <a:ext cx="1004165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文字方塊 46"/>
            <p:cNvSpPr txBox="1"/>
            <p:nvPr/>
          </p:nvSpPr>
          <p:spPr>
            <a:xfrm>
              <a:off x="5533258" y="861560"/>
              <a:ext cx="690333" cy="3155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TW" altLang="en-US" sz="1067" b="1" dirty="0"/>
                <a:t>丟回機台</a:t>
              </a:r>
              <a:endParaRPr lang="en-US" altLang="zh-TW" sz="1067" b="1" dirty="0"/>
            </a:p>
            <a:p>
              <a:pPr algn="ctr"/>
              <a:r>
                <a:rPr lang="en-US" altLang="zh-TW" sz="1067" b="1" dirty="0"/>
                <a:t>Recipe Log</a:t>
              </a:r>
              <a:endParaRPr lang="zh-TW" altLang="en-US" sz="1067" b="1" dirty="0"/>
            </a:p>
          </p:txBody>
        </p:sp>
      </p:grpSp>
      <p:grpSp>
        <p:nvGrpSpPr>
          <p:cNvPr id="90" name="群組 89"/>
          <p:cNvGrpSpPr/>
          <p:nvPr/>
        </p:nvGrpSpPr>
        <p:grpSpPr>
          <a:xfrm>
            <a:off x="9875839" y="4112179"/>
            <a:ext cx="1911569" cy="720412"/>
            <a:chOff x="7479572" y="1852104"/>
            <a:chExt cx="1433677" cy="540309"/>
          </a:xfrm>
        </p:grpSpPr>
        <p:sp>
          <p:nvSpPr>
            <p:cNvPr id="49" name="文字方塊 48"/>
            <p:cNvSpPr txBox="1"/>
            <p:nvPr/>
          </p:nvSpPr>
          <p:spPr>
            <a:xfrm>
              <a:off x="7957218" y="1852104"/>
              <a:ext cx="956031" cy="4387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067" b="1" dirty="0"/>
                <a:t>Auto Process</a:t>
              </a:r>
            </a:p>
            <a:p>
              <a:r>
                <a:rPr lang="zh-TW" altLang="en-US" sz="1067" b="1" dirty="0"/>
                <a:t>常駐機台掃描</a:t>
              </a:r>
              <a:endParaRPr lang="en-US" altLang="zh-TW" sz="1067" b="1" dirty="0"/>
            </a:p>
            <a:p>
              <a:r>
                <a:rPr lang="zh-TW" altLang="en-US" sz="1067" b="1" dirty="0"/>
                <a:t>機台檔案修改追蹤</a:t>
              </a:r>
              <a:endParaRPr lang="en-US" altLang="zh-TW" sz="1067" b="1" dirty="0"/>
            </a:p>
          </p:txBody>
        </p:sp>
        <p:pic>
          <p:nvPicPr>
            <p:cNvPr id="59" name="Picture 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479572" y="1852104"/>
              <a:ext cx="475657" cy="54030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91" name="群組 90"/>
          <p:cNvGrpSpPr/>
          <p:nvPr/>
        </p:nvGrpSpPr>
        <p:grpSpPr>
          <a:xfrm>
            <a:off x="9875842" y="5012278"/>
            <a:ext cx="1882247" cy="1177029"/>
            <a:chOff x="7426722" y="3264153"/>
            <a:chExt cx="1411685" cy="882772"/>
          </a:xfrm>
        </p:grpSpPr>
        <p:sp>
          <p:nvSpPr>
            <p:cNvPr id="51" name="文字方塊 50"/>
            <p:cNvSpPr txBox="1"/>
            <p:nvPr/>
          </p:nvSpPr>
          <p:spPr>
            <a:xfrm>
              <a:off x="7426722" y="3264153"/>
              <a:ext cx="1411685" cy="3155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067" b="1" dirty="0"/>
                <a:t>機台自動連點 </a:t>
              </a:r>
              <a:r>
                <a:rPr lang="en-US" altLang="zh-TW" sz="1067" b="1" dirty="0"/>
                <a:t>AUTO-IT</a:t>
              </a:r>
            </a:p>
            <a:p>
              <a:r>
                <a:rPr lang="zh-TW" altLang="en-US" sz="1067" b="1" dirty="0"/>
                <a:t>自動</a:t>
              </a:r>
              <a:r>
                <a:rPr lang="en-US" altLang="zh-TW" sz="1067" b="1" dirty="0"/>
                <a:t>Reload</a:t>
              </a:r>
              <a:r>
                <a:rPr lang="zh-TW" altLang="en-US" sz="1067" b="1" dirty="0"/>
                <a:t>參數，寫入</a:t>
              </a:r>
              <a:r>
                <a:rPr lang="en-US" altLang="zh-TW" sz="1067" b="1" dirty="0"/>
                <a:t>EQP</a:t>
              </a:r>
              <a:endParaRPr lang="zh-TW" altLang="en-US" sz="1067" b="1" dirty="0"/>
            </a:p>
          </p:txBody>
        </p:sp>
        <p:pic>
          <p:nvPicPr>
            <p:cNvPr id="60" name="Picture 3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7561274" y="3618417"/>
              <a:ext cx="521116" cy="5285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84" name="群組 83"/>
          <p:cNvGrpSpPr/>
          <p:nvPr/>
        </p:nvGrpSpPr>
        <p:grpSpPr>
          <a:xfrm>
            <a:off x="4775854" y="1268761"/>
            <a:ext cx="3099223" cy="1611900"/>
            <a:chOff x="2670149" y="2380612"/>
            <a:chExt cx="2324417" cy="1208925"/>
          </a:xfrm>
        </p:grpSpPr>
        <p:pic>
          <p:nvPicPr>
            <p:cNvPr id="33" name="Picture 4"/>
            <p:cNvPicPr>
              <a:picLocks noChangeAspect="1" noChangeArrowheads="1"/>
            </p:cNvPicPr>
            <p:nvPr/>
          </p:nvPicPr>
          <p:blipFill>
            <a:blip r:embed="rId6" cstate="email"/>
            <a:srcRect/>
            <a:stretch>
              <a:fillRect/>
            </a:stretch>
          </p:blipFill>
          <p:spPr bwMode="auto">
            <a:xfrm>
              <a:off x="2723000" y="2849625"/>
              <a:ext cx="951315" cy="68706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2" name="文字方塊 61"/>
            <p:cNvSpPr txBox="1"/>
            <p:nvPr/>
          </p:nvSpPr>
          <p:spPr>
            <a:xfrm>
              <a:off x="2670149" y="2380612"/>
              <a:ext cx="2306896" cy="4387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067" b="1" dirty="0"/>
                <a:t>ENG</a:t>
              </a:r>
              <a:r>
                <a:rPr lang="zh-TW" altLang="en-US" sz="1067" b="1" dirty="0"/>
                <a:t> 輸入補值參數</a:t>
              </a:r>
              <a:endParaRPr lang="en-US" altLang="zh-TW" sz="1067" b="1" dirty="0"/>
            </a:p>
            <a:p>
              <a:r>
                <a:rPr lang="zh-TW" altLang="en-US" sz="1067" b="1" dirty="0">
                  <a:solidFill>
                    <a:srgbClr val="FF0000"/>
                  </a:solidFill>
                </a:rPr>
                <a:t>→依照公式提供修改後補值預估 </a:t>
              </a:r>
              <a:r>
                <a:rPr lang="en-US" altLang="zh-TW" sz="1067" b="1" dirty="0">
                  <a:solidFill>
                    <a:srgbClr val="FF0000"/>
                  </a:solidFill>
                </a:rPr>
                <a:t>MQC/MAP</a:t>
              </a:r>
              <a:r>
                <a:rPr lang="zh-TW" altLang="en-US" sz="1067" b="1" dirty="0">
                  <a:solidFill>
                    <a:srgbClr val="FF0000"/>
                  </a:solidFill>
                </a:rPr>
                <a:t> </a:t>
              </a:r>
              <a:endParaRPr lang="en-US" altLang="zh-TW" sz="1067" b="1" dirty="0">
                <a:solidFill>
                  <a:srgbClr val="FF0000"/>
                </a:solidFill>
              </a:endParaRPr>
            </a:p>
            <a:p>
              <a:r>
                <a:rPr lang="zh-TW" altLang="en-US" sz="1067" b="1" dirty="0"/>
                <a:t>確認</a:t>
              </a:r>
              <a:r>
                <a:rPr lang="en-US" altLang="zh-TW" sz="1067" b="1" dirty="0"/>
                <a:t>OK</a:t>
              </a:r>
              <a:r>
                <a:rPr lang="zh-TW" altLang="en-US" sz="1067" b="1" dirty="0"/>
                <a:t>；執行自動補值程序</a:t>
              </a:r>
            </a:p>
          </p:txBody>
        </p:sp>
        <p:pic>
          <p:nvPicPr>
            <p:cNvPr id="64" name="Picture 5"/>
            <p:cNvPicPr>
              <a:picLocks noChangeAspect="1" noChangeArrowheads="1"/>
            </p:cNvPicPr>
            <p:nvPr/>
          </p:nvPicPr>
          <p:blipFill>
            <a:blip r:embed="rId7" cstate="print"/>
            <a:srcRect l="58281"/>
            <a:stretch>
              <a:fillRect/>
            </a:stretch>
          </p:blipFill>
          <p:spPr bwMode="auto">
            <a:xfrm>
              <a:off x="4313672" y="2796775"/>
              <a:ext cx="680894" cy="7927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5" name="Picture 5"/>
            <p:cNvPicPr>
              <a:picLocks noChangeAspect="1" noChangeArrowheads="1"/>
            </p:cNvPicPr>
            <p:nvPr/>
          </p:nvPicPr>
          <p:blipFill>
            <a:blip r:embed="rId7" cstate="print"/>
            <a:srcRect r="60960"/>
            <a:stretch>
              <a:fillRect/>
            </a:stretch>
          </p:blipFill>
          <p:spPr bwMode="auto">
            <a:xfrm>
              <a:off x="3669561" y="2796775"/>
              <a:ext cx="637158" cy="7927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89" name="群組 88"/>
          <p:cNvGrpSpPr/>
          <p:nvPr/>
        </p:nvGrpSpPr>
        <p:grpSpPr>
          <a:xfrm>
            <a:off x="935427" y="4209087"/>
            <a:ext cx="4916183" cy="2181740"/>
            <a:chOff x="341530" y="3201820"/>
            <a:chExt cx="3687137" cy="1636305"/>
          </a:xfrm>
        </p:grpSpPr>
        <p:grpSp>
          <p:nvGrpSpPr>
            <p:cNvPr id="85" name="群組 84"/>
            <p:cNvGrpSpPr/>
            <p:nvPr/>
          </p:nvGrpSpPr>
          <p:grpSpPr>
            <a:xfrm>
              <a:off x="341530" y="3201820"/>
              <a:ext cx="2127662" cy="1636305"/>
              <a:chOff x="3806915" y="1851670"/>
              <a:chExt cx="2127662" cy="1636305"/>
            </a:xfrm>
          </p:grpSpPr>
          <p:grpSp>
            <p:nvGrpSpPr>
              <p:cNvPr id="15" name="群組 14"/>
              <p:cNvGrpSpPr/>
              <p:nvPr/>
            </p:nvGrpSpPr>
            <p:grpSpPr>
              <a:xfrm>
                <a:off x="3851920" y="2166705"/>
                <a:ext cx="1651542" cy="1321270"/>
                <a:chOff x="899592" y="1268760"/>
                <a:chExt cx="2250188" cy="1800200"/>
              </a:xfrm>
            </p:grpSpPr>
            <p:sp>
              <p:nvSpPr>
                <p:cNvPr id="16" name="矩形 15"/>
                <p:cNvSpPr/>
                <p:nvPr/>
              </p:nvSpPr>
              <p:spPr bwMode="auto">
                <a:xfrm>
                  <a:off x="899592" y="1268760"/>
                  <a:ext cx="1962185" cy="183955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vert="horz" wrap="square" lIns="121920" tIns="60960" rIns="121920" bIns="6096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1219170"/>
                  <a:r>
                    <a:rPr lang="en-US" altLang="zh-TW" sz="1067" dirty="0">
                      <a:solidFill>
                        <a:schemeClr val="tx1"/>
                      </a:solidFill>
                      <a:latin typeface="Arial" pitchFamily="-65" charset="0"/>
                      <a:ea typeface="新細明體" pitchFamily="-65" charset="-120"/>
                      <a:cs typeface="新細明體" pitchFamily="-65" charset="-120"/>
                    </a:rPr>
                    <a:t>00</a:t>
                  </a:r>
                  <a:r>
                    <a:rPr lang="zh-TW" altLang="en-US" sz="1067" dirty="0">
                      <a:solidFill>
                        <a:schemeClr val="tx1"/>
                      </a:solidFill>
                      <a:latin typeface="Arial" pitchFamily="-65" charset="0"/>
                      <a:ea typeface="新細明體" pitchFamily="-65" charset="-120"/>
                      <a:cs typeface="新細明體" pitchFamily="-65" charset="-120"/>
                    </a:rPr>
                    <a:t> 座標為 正 </a:t>
                  </a:r>
                  <a:r>
                    <a:rPr lang="en-US" altLang="zh-TW" sz="1067" dirty="0">
                      <a:solidFill>
                        <a:schemeClr val="tx1"/>
                      </a:solidFill>
                      <a:latin typeface="Arial" pitchFamily="-65" charset="0"/>
                      <a:ea typeface="新細明體" pitchFamily="-65" charset="-120"/>
                      <a:cs typeface="新細明體" pitchFamily="-65" charset="-120"/>
                    </a:rPr>
                    <a:t>/</a:t>
                  </a:r>
                  <a:r>
                    <a:rPr lang="zh-TW" altLang="en-US" sz="1067" dirty="0">
                      <a:solidFill>
                        <a:schemeClr val="tx1"/>
                      </a:solidFill>
                      <a:latin typeface="Arial" pitchFamily="-65" charset="0"/>
                      <a:ea typeface="新細明體" pitchFamily="-65" charset="-120"/>
                      <a:cs typeface="新細明體" pitchFamily="-65" charset="-120"/>
                    </a:rPr>
                    <a:t> </a:t>
                  </a:r>
                  <a:r>
                    <a:rPr lang="en-US" altLang="zh-TW" sz="1067" dirty="0">
                      <a:solidFill>
                        <a:schemeClr val="tx1"/>
                      </a:solidFill>
                      <a:latin typeface="Arial" pitchFamily="-65" charset="0"/>
                      <a:ea typeface="新細明體" pitchFamily="-65" charset="-120"/>
                      <a:cs typeface="新細明體" pitchFamily="-65" charset="-120"/>
                    </a:rPr>
                    <a:t>FF </a:t>
                  </a:r>
                  <a:r>
                    <a:rPr lang="zh-TW" altLang="en-US" sz="1067" dirty="0">
                      <a:solidFill>
                        <a:schemeClr val="tx1"/>
                      </a:solidFill>
                      <a:latin typeface="Arial" pitchFamily="-65" charset="0"/>
                      <a:ea typeface="新細明體" pitchFamily="-65" charset="-120"/>
                      <a:cs typeface="新細明體" pitchFamily="-65" charset="-120"/>
                    </a:rPr>
                    <a:t>座標為 負</a:t>
                  </a:r>
                </a:p>
              </p:txBody>
            </p:sp>
            <p:pic>
              <p:nvPicPr>
                <p:cNvPr id="17" name="Picture 3"/>
                <p:cNvPicPr>
                  <a:picLocks noChangeAspect="1" noChangeArrowheads="1"/>
                </p:cNvPicPr>
                <p:nvPr/>
              </p:nvPicPr>
              <p:blipFill>
                <a:blip r:embed="rId8" cstate="email"/>
                <a:srcRect/>
                <a:stretch>
                  <a:fillRect/>
                </a:stretch>
              </p:blipFill>
              <p:spPr bwMode="auto">
                <a:xfrm>
                  <a:off x="899592" y="2395036"/>
                  <a:ext cx="2250188" cy="673924"/>
                </a:xfrm>
                <a:prstGeom prst="rect">
                  <a:avLst/>
                </a:prstGeom>
                <a:ln>
                  <a:noFill/>
                </a:ln>
                <a:effectLst>
                  <a:outerShdw blurRad="190500" algn="tl" rotWithShape="0">
                    <a:srgbClr val="000000">
                      <a:alpha val="70000"/>
                    </a:srgbClr>
                  </a:outerShdw>
                </a:effectLst>
              </p:spPr>
            </p:pic>
            <p:grpSp>
              <p:nvGrpSpPr>
                <p:cNvPr id="18" name="群組 48"/>
                <p:cNvGrpSpPr/>
                <p:nvPr/>
              </p:nvGrpSpPr>
              <p:grpSpPr>
                <a:xfrm>
                  <a:off x="899592" y="1544548"/>
                  <a:ext cx="1953977" cy="732324"/>
                  <a:chOff x="213906" y="3265435"/>
                  <a:chExt cx="4214191" cy="1440184"/>
                </a:xfrm>
              </p:grpSpPr>
              <p:pic>
                <p:nvPicPr>
                  <p:cNvPr id="24" name="Picture 5"/>
                  <p:cNvPicPr>
                    <a:picLocks noChangeAspect="1" noChangeArrowheads="1"/>
                  </p:cNvPicPr>
                  <p:nvPr/>
                </p:nvPicPr>
                <p:blipFill>
                  <a:blip r:embed="rId9" cstate="email"/>
                  <a:srcRect/>
                  <a:stretch>
                    <a:fillRect/>
                  </a:stretch>
                </p:blipFill>
                <p:spPr bwMode="auto">
                  <a:xfrm>
                    <a:off x="213906" y="3265435"/>
                    <a:ext cx="4214191" cy="1440184"/>
                  </a:xfrm>
                  <a:prstGeom prst="rect">
                    <a:avLst/>
                  </a:prstGeom>
                  <a:ln>
                    <a:noFill/>
                  </a:ln>
                  <a:effectLst>
                    <a:outerShdw blurRad="190500" algn="tl" rotWithShape="0">
                      <a:srgbClr val="000000">
                        <a:alpha val="70000"/>
                      </a:srgbClr>
                    </a:outerShdw>
                  </a:effectLst>
                </p:spPr>
              </p:pic>
              <p:sp>
                <p:nvSpPr>
                  <p:cNvPr id="25" name="矩形 24"/>
                  <p:cNvSpPr/>
                  <p:nvPr/>
                </p:nvSpPr>
                <p:spPr bwMode="auto">
                  <a:xfrm>
                    <a:off x="1590259" y="3664947"/>
                    <a:ext cx="481100" cy="324000"/>
                  </a:xfrm>
                  <a:prstGeom prst="rect">
                    <a:avLst/>
                  </a:prstGeom>
                  <a:noFill/>
                  <a:ln w="19050" cap="flat" cmpd="sng" algn="ctr">
                    <a:solidFill>
                      <a:srgbClr val="FF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121920" tIns="60960" rIns="121920" bIns="6096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1219170"/>
                    <a:endParaRPr lang="zh-TW" altLang="en-US" sz="2400">
                      <a:latin typeface="Arial" pitchFamily="-65" charset="0"/>
                      <a:ea typeface="新細明體" pitchFamily="-65" charset="-120"/>
                      <a:cs typeface="新細明體" pitchFamily="-65" charset="-120"/>
                    </a:endParaRPr>
                  </a:p>
                </p:txBody>
              </p:sp>
              <p:sp>
                <p:nvSpPr>
                  <p:cNvPr id="26" name="矩形 25"/>
                  <p:cNvSpPr/>
                  <p:nvPr/>
                </p:nvSpPr>
                <p:spPr bwMode="auto">
                  <a:xfrm>
                    <a:off x="2522174" y="3674886"/>
                    <a:ext cx="454996" cy="324000"/>
                  </a:xfrm>
                  <a:prstGeom prst="rect">
                    <a:avLst/>
                  </a:prstGeom>
                  <a:noFill/>
                  <a:ln w="19050" cap="flat" cmpd="sng" algn="ctr">
                    <a:solidFill>
                      <a:srgbClr val="FF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121920" tIns="60960" rIns="121920" bIns="6096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1219170"/>
                    <a:endParaRPr lang="zh-TW" altLang="en-US" sz="2400">
                      <a:latin typeface="Arial" pitchFamily="-65" charset="0"/>
                      <a:ea typeface="新細明體" pitchFamily="-65" charset="-120"/>
                      <a:cs typeface="新細明體" pitchFamily="-65" charset="-120"/>
                    </a:endParaRPr>
                  </a:p>
                </p:txBody>
              </p:sp>
              <p:sp>
                <p:nvSpPr>
                  <p:cNvPr id="27" name="矩形 26"/>
                  <p:cNvSpPr/>
                  <p:nvPr/>
                </p:nvSpPr>
                <p:spPr bwMode="auto">
                  <a:xfrm>
                    <a:off x="682188" y="4005115"/>
                    <a:ext cx="483363" cy="324000"/>
                  </a:xfrm>
                  <a:prstGeom prst="rect">
                    <a:avLst/>
                  </a:prstGeom>
                  <a:noFill/>
                  <a:ln w="19050" cap="flat" cmpd="sng" algn="ctr">
                    <a:solidFill>
                      <a:srgbClr val="FF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121920" tIns="60960" rIns="121920" bIns="6096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1219170"/>
                    <a:endParaRPr lang="zh-TW" altLang="en-US" sz="2400">
                      <a:latin typeface="Arial" pitchFamily="-65" charset="0"/>
                      <a:ea typeface="新細明體" pitchFamily="-65" charset="-120"/>
                      <a:cs typeface="新細明體" pitchFamily="-65" charset="-120"/>
                    </a:endParaRPr>
                  </a:p>
                </p:txBody>
              </p:sp>
              <p:sp>
                <p:nvSpPr>
                  <p:cNvPr id="28" name="矩形 27"/>
                  <p:cNvSpPr/>
                  <p:nvPr/>
                </p:nvSpPr>
                <p:spPr bwMode="auto">
                  <a:xfrm>
                    <a:off x="1590259" y="3998886"/>
                    <a:ext cx="481100" cy="324000"/>
                  </a:xfrm>
                  <a:prstGeom prst="rect">
                    <a:avLst/>
                  </a:prstGeom>
                  <a:noFill/>
                  <a:ln w="19050" cap="flat" cmpd="sng" algn="ctr">
                    <a:solidFill>
                      <a:srgbClr val="FF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121920" tIns="60960" rIns="121920" bIns="6096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1219170"/>
                    <a:endParaRPr lang="zh-TW" altLang="en-US" sz="2400">
                      <a:latin typeface="Arial" pitchFamily="-65" charset="0"/>
                      <a:ea typeface="新細明體" pitchFamily="-65" charset="-120"/>
                      <a:cs typeface="新細明體" pitchFamily="-65" charset="-120"/>
                    </a:endParaRPr>
                  </a:p>
                </p:txBody>
              </p:sp>
              <p:sp>
                <p:nvSpPr>
                  <p:cNvPr id="29" name="矩形 28"/>
                  <p:cNvSpPr/>
                  <p:nvPr/>
                </p:nvSpPr>
                <p:spPr bwMode="auto">
                  <a:xfrm>
                    <a:off x="3420308" y="4008825"/>
                    <a:ext cx="462672" cy="324000"/>
                  </a:xfrm>
                  <a:prstGeom prst="rect">
                    <a:avLst/>
                  </a:prstGeom>
                  <a:noFill/>
                  <a:ln w="19050" cap="flat" cmpd="sng" algn="ctr">
                    <a:solidFill>
                      <a:srgbClr val="FF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121920" tIns="60960" rIns="121920" bIns="6096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1219170"/>
                    <a:endParaRPr lang="zh-TW" altLang="en-US" sz="2400">
                      <a:latin typeface="Arial" pitchFamily="-65" charset="0"/>
                      <a:ea typeface="新細明體" pitchFamily="-65" charset="-120"/>
                      <a:cs typeface="新細明體" pitchFamily="-65" charset="-120"/>
                    </a:endParaRPr>
                  </a:p>
                </p:txBody>
              </p:sp>
              <p:sp>
                <p:nvSpPr>
                  <p:cNvPr id="30" name="矩形 29"/>
                  <p:cNvSpPr/>
                  <p:nvPr/>
                </p:nvSpPr>
                <p:spPr bwMode="auto">
                  <a:xfrm>
                    <a:off x="690144" y="4345283"/>
                    <a:ext cx="475406" cy="324000"/>
                  </a:xfrm>
                  <a:prstGeom prst="rect">
                    <a:avLst/>
                  </a:prstGeom>
                  <a:noFill/>
                  <a:ln w="19050" cap="flat" cmpd="sng" algn="ctr">
                    <a:solidFill>
                      <a:srgbClr val="FF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121920" tIns="60960" rIns="121920" bIns="6096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1219170"/>
                    <a:endParaRPr lang="zh-TW" altLang="en-US" sz="2400">
                      <a:latin typeface="Arial" pitchFamily="-65" charset="0"/>
                      <a:ea typeface="新細明體" pitchFamily="-65" charset="-120"/>
                      <a:cs typeface="新細明體" pitchFamily="-65" charset="-120"/>
                    </a:endParaRPr>
                  </a:p>
                </p:txBody>
              </p:sp>
              <p:sp>
                <p:nvSpPr>
                  <p:cNvPr id="31" name="矩形 30"/>
                  <p:cNvSpPr/>
                  <p:nvPr/>
                </p:nvSpPr>
                <p:spPr bwMode="auto">
                  <a:xfrm>
                    <a:off x="2510252" y="4348993"/>
                    <a:ext cx="466917" cy="324000"/>
                  </a:xfrm>
                  <a:prstGeom prst="rect">
                    <a:avLst/>
                  </a:prstGeom>
                  <a:noFill/>
                  <a:ln w="19050" cap="flat" cmpd="sng" algn="ctr">
                    <a:solidFill>
                      <a:srgbClr val="FF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121920" tIns="60960" rIns="121920" bIns="6096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1219170"/>
                    <a:endParaRPr lang="zh-TW" altLang="en-US" sz="2400">
                      <a:latin typeface="Arial" pitchFamily="-65" charset="0"/>
                      <a:ea typeface="新細明體" pitchFamily="-65" charset="-120"/>
                      <a:cs typeface="新細明體" pitchFamily="-65" charset="-120"/>
                    </a:endParaRPr>
                  </a:p>
                </p:txBody>
              </p:sp>
              <p:sp>
                <p:nvSpPr>
                  <p:cNvPr id="32" name="矩形 31"/>
                  <p:cNvSpPr/>
                  <p:nvPr/>
                </p:nvSpPr>
                <p:spPr bwMode="auto">
                  <a:xfrm>
                    <a:off x="3430245" y="4339054"/>
                    <a:ext cx="452733" cy="324000"/>
                  </a:xfrm>
                  <a:prstGeom prst="rect">
                    <a:avLst/>
                  </a:prstGeom>
                  <a:noFill/>
                  <a:ln w="19050" cap="flat" cmpd="sng" algn="ctr">
                    <a:solidFill>
                      <a:srgbClr val="FF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121920" tIns="60960" rIns="121920" bIns="6096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1219170"/>
                    <a:endParaRPr lang="zh-TW" altLang="en-US" sz="2400">
                      <a:latin typeface="Arial" pitchFamily="-65" charset="0"/>
                      <a:ea typeface="新細明體" pitchFamily="-65" charset="-120"/>
                      <a:cs typeface="新細明體" pitchFamily="-65" charset="-120"/>
                    </a:endParaRPr>
                  </a:p>
                </p:txBody>
              </p:sp>
            </p:grpSp>
            <p:grpSp>
              <p:nvGrpSpPr>
                <p:cNvPr id="19" name="群組 26"/>
                <p:cNvGrpSpPr/>
                <p:nvPr/>
              </p:nvGrpSpPr>
              <p:grpSpPr>
                <a:xfrm>
                  <a:off x="1331640" y="2060848"/>
                  <a:ext cx="1440160" cy="610395"/>
                  <a:chOff x="833878" y="2673887"/>
                  <a:chExt cx="1941195" cy="1547201"/>
                </a:xfrm>
              </p:grpSpPr>
              <p:cxnSp>
                <p:nvCxnSpPr>
                  <p:cNvPr id="20" name="直線單箭頭接點 19"/>
                  <p:cNvCxnSpPr/>
                  <p:nvPr/>
                </p:nvCxnSpPr>
                <p:spPr>
                  <a:xfrm flipH="1" flipV="1">
                    <a:off x="833878" y="2761055"/>
                    <a:ext cx="102163" cy="1373009"/>
                  </a:xfrm>
                  <a:prstGeom prst="straightConnector1">
                    <a:avLst/>
                  </a:prstGeom>
                  <a:ln w="28575">
                    <a:solidFill>
                      <a:srgbClr val="0000FF"/>
                    </a:solidFill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" name="直線單箭頭接點 20"/>
                  <p:cNvCxnSpPr/>
                  <p:nvPr/>
                </p:nvCxnSpPr>
                <p:spPr>
                  <a:xfrm flipH="1" flipV="1">
                    <a:off x="1319177" y="2673887"/>
                    <a:ext cx="170068" cy="1340540"/>
                  </a:xfrm>
                  <a:prstGeom prst="straightConnector1">
                    <a:avLst/>
                  </a:prstGeom>
                  <a:ln w="28575">
                    <a:solidFill>
                      <a:srgbClr val="0000FF"/>
                    </a:solidFill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" name="直線單箭頭接點 21"/>
                  <p:cNvCxnSpPr/>
                  <p:nvPr/>
                </p:nvCxnSpPr>
                <p:spPr>
                  <a:xfrm flipH="1" flipV="1">
                    <a:off x="2631056" y="3068961"/>
                    <a:ext cx="144017" cy="1152127"/>
                  </a:xfrm>
                  <a:prstGeom prst="straightConnector1">
                    <a:avLst/>
                  </a:prstGeom>
                  <a:ln w="28575">
                    <a:solidFill>
                      <a:srgbClr val="0000FF"/>
                    </a:solidFill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" name="直線單箭頭接點 22"/>
                  <p:cNvCxnSpPr/>
                  <p:nvPr/>
                </p:nvCxnSpPr>
                <p:spPr>
                  <a:xfrm flipH="1" flipV="1">
                    <a:off x="1951638" y="3068959"/>
                    <a:ext cx="144017" cy="1152127"/>
                  </a:xfrm>
                  <a:prstGeom prst="straightConnector1">
                    <a:avLst/>
                  </a:prstGeom>
                  <a:ln w="28575">
                    <a:solidFill>
                      <a:srgbClr val="0000FF"/>
                    </a:solidFill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67" name="文字方塊 66"/>
              <p:cNvSpPr txBox="1"/>
              <p:nvPr/>
            </p:nvSpPr>
            <p:spPr>
              <a:xfrm>
                <a:off x="3806915" y="1851670"/>
                <a:ext cx="2127662" cy="3155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TW" altLang="en-US" sz="1067" b="1" dirty="0"/>
                  <a:t>將</a:t>
                </a:r>
                <a:r>
                  <a:rPr lang="en-US" altLang="zh-TW" sz="1067" b="1" dirty="0"/>
                  <a:t>ENG</a:t>
                </a:r>
                <a:r>
                  <a:rPr lang="zh-TW" altLang="en-US" sz="1067" b="1" dirty="0"/>
                  <a:t> 輸入補值參數轉成 </a:t>
                </a:r>
                <a:r>
                  <a:rPr lang="en-US" altLang="zh-TW" sz="1067" b="1" dirty="0"/>
                  <a:t>16</a:t>
                </a:r>
                <a:r>
                  <a:rPr lang="zh-TW" altLang="en-US" sz="1067" b="1" dirty="0"/>
                  <a:t>進制</a:t>
                </a:r>
                <a:endParaRPr lang="en-US" altLang="zh-TW" sz="1067" b="1" dirty="0"/>
              </a:p>
              <a:p>
                <a:r>
                  <a:rPr lang="zh-TW" altLang="en-US" sz="1067" b="1" dirty="0"/>
                  <a:t>輸入到相對應欄位 </a:t>
                </a:r>
                <a:r>
                  <a:rPr lang="en-US" altLang="zh-TW" sz="1067" b="1" dirty="0"/>
                  <a:t>X/Y/</a:t>
                </a:r>
                <a:r>
                  <a:rPr lang="el-GR" altLang="zh-TW" sz="1067" b="1" dirty="0">
                    <a:latin typeface="微軟正黑體"/>
                    <a:ea typeface="微軟正黑體"/>
                  </a:rPr>
                  <a:t>θ</a:t>
                </a:r>
                <a:r>
                  <a:rPr lang="zh-TW" altLang="en-US" sz="1067" b="1" dirty="0">
                    <a:latin typeface="微軟正黑體"/>
                    <a:ea typeface="微軟正黑體"/>
                  </a:rPr>
                  <a:t>，</a:t>
                </a:r>
                <a:r>
                  <a:rPr lang="en-US" altLang="zh-TW" sz="1067" b="1" dirty="0">
                    <a:latin typeface="微軟正黑體"/>
                    <a:ea typeface="微軟正黑體"/>
                  </a:rPr>
                  <a:t>Doe</a:t>
                </a:r>
                <a:r>
                  <a:rPr lang="zh-TW" altLang="en-US" sz="1067" b="1" dirty="0">
                    <a:latin typeface="微軟正黑體"/>
                    <a:ea typeface="微軟正黑體"/>
                  </a:rPr>
                  <a:t>，</a:t>
                </a:r>
                <a:r>
                  <a:rPr lang="en-US" altLang="zh-TW" sz="1067" b="1" dirty="0">
                    <a:latin typeface="微軟正黑體"/>
                    <a:ea typeface="微軟正黑體"/>
                  </a:rPr>
                  <a:t>Temp</a:t>
                </a:r>
                <a:endParaRPr lang="en-US" altLang="zh-TW" sz="1067" b="1" dirty="0"/>
              </a:p>
            </p:txBody>
          </p:sp>
        </p:grpSp>
        <p:grpSp>
          <p:nvGrpSpPr>
            <p:cNvPr id="88" name="群組 87"/>
            <p:cNvGrpSpPr/>
            <p:nvPr/>
          </p:nvGrpSpPr>
          <p:grpSpPr>
            <a:xfrm>
              <a:off x="2231740" y="3876895"/>
              <a:ext cx="1796927" cy="941734"/>
              <a:chOff x="7268169" y="646116"/>
              <a:chExt cx="1796927" cy="941734"/>
            </a:xfrm>
          </p:grpSpPr>
          <p:grpSp>
            <p:nvGrpSpPr>
              <p:cNvPr id="35" name="群組 48"/>
              <p:cNvGrpSpPr/>
              <p:nvPr/>
            </p:nvGrpSpPr>
            <p:grpSpPr>
              <a:xfrm>
                <a:off x="7268169" y="900789"/>
                <a:ext cx="1796927" cy="687061"/>
                <a:chOff x="188844" y="3288734"/>
                <a:chExt cx="4214191" cy="1440184"/>
              </a:xfrm>
            </p:grpSpPr>
            <p:pic>
              <p:nvPicPr>
                <p:cNvPr id="36" name="Picture 5"/>
                <p:cNvPicPr>
                  <a:picLocks noChangeAspect="1" noChangeArrowheads="1"/>
                </p:cNvPicPr>
                <p:nvPr/>
              </p:nvPicPr>
              <p:blipFill>
                <a:blip r:embed="rId9" cstate="email"/>
                <a:srcRect/>
                <a:stretch>
                  <a:fillRect/>
                </a:stretch>
              </p:blipFill>
              <p:spPr bwMode="auto">
                <a:xfrm>
                  <a:off x="188844" y="3288734"/>
                  <a:ext cx="4214191" cy="1440184"/>
                </a:xfrm>
                <a:prstGeom prst="rect">
                  <a:avLst/>
                </a:prstGeom>
                <a:ln>
                  <a:noFill/>
                </a:ln>
                <a:effectLst>
                  <a:outerShdw blurRad="190500" algn="tl" rotWithShape="0">
                    <a:srgbClr val="000000">
                      <a:alpha val="70000"/>
                    </a:srgbClr>
                  </a:outerShdw>
                </a:effectLst>
              </p:spPr>
            </p:pic>
            <p:sp>
              <p:nvSpPr>
                <p:cNvPr id="37" name="矩形 36"/>
                <p:cNvSpPr/>
                <p:nvPr/>
              </p:nvSpPr>
              <p:spPr bwMode="auto">
                <a:xfrm>
                  <a:off x="1590259" y="3664947"/>
                  <a:ext cx="481100" cy="324000"/>
                </a:xfrm>
                <a:prstGeom prst="rect">
                  <a:avLst/>
                </a:prstGeom>
                <a:noFill/>
                <a:ln w="19050" cap="flat" cmpd="sng" algn="ctr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121920" tIns="60960" rIns="121920" bIns="6096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zh-TW" altLang="en-US" sz="2400">
                    <a:latin typeface="Arial" pitchFamily="-65" charset="0"/>
                    <a:ea typeface="新細明體" pitchFamily="-65" charset="-120"/>
                    <a:cs typeface="新細明體" pitchFamily="-65" charset="-120"/>
                  </a:endParaRPr>
                </a:p>
              </p:txBody>
            </p:sp>
            <p:sp>
              <p:nvSpPr>
                <p:cNvPr id="38" name="矩形 37"/>
                <p:cNvSpPr/>
                <p:nvPr/>
              </p:nvSpPr>
              <p:spPr bwMode="auto">
                <a:xfrm>
                  <a:off x="2522174" y="3674886"/>
                  <a:ext cx="454996" cy="324000"/>
                </a:xfrm>
                <a:prstGeom prst="rect">
                  <a:avLst/>
                </a:prstGeom>
                <a:noFill/>
                <a:ln w="19050" cap="flat" cmpd="sng" algn="ctr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121920" tIns="60960" rIns="121920" bIns="6096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zh-TW" altLang="en-US" sz="2400">
                    <a:latin typeface="Arial" pitchFamily="-65" charset="0"/>
                    <a:ea typeface="新細明體" pitchFamily="-65" charset="-120"/>
                    <a:cs typeface="新細明體" pitchFamily="-65" charset="-120"/>
                  </a:endParaRPr>
                </a:p>
              </p:txBody>
            </p:sp>
            <p:sp>
              <p:nvSpPr>
                <p:cNvPr id="39" name="矩形 38"/>
                <p:cNvSpPr/>
                <p:nvPr/>
              </p:nvSpPr>
              <p:spPr bwMode="auto">
                <a:xfrm>
                  <a:off x="682188" y="4005115"/>
                  <a:ext cx="483363" cy="324000"/>
                </a:xfrm>
                <a:prstGeom prst="rect">
                  <a:avLst/>
                </a:prstGeom>
                <a:noFill/>
                <a:ln w="19050" cap="flat" cmpd="sng" algn="ctr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121920" tIns="60960" rIns="121920" bIns="6096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zh-TW" altLang="en-US" sz="2400">
                    <a:latin typeface="Arial" pitchFamily="-65" charset="0"/>
                    <a:ea typeface="新細明體" pitchFamily="-65" charset="-120"/>
                    <a:cs typeface="新細明體" pitchFamily="-65" charset="-120"/>
                  </a:endParaRPr>
                </a:p>
              </p:txBody>
            </p:sp>
            <p:sp>
              <p:nvSpPr>
                <p:cNvPr id="40" name="矩形 39"/>
                <p:cNvSpPr/>
                <p:nvPr/>
              </p:nvSpPr>
              <p:spPr bwMode="auto">
                <a:xfrm>
                  <a:off x="1590259" y="3998886"/>
                  <a:ext cx="481100" cy="324000"/>
                </a:xfrm>
                <a:prstGeom prst="rect">
                  <a:avLst/>
                </a:prstGeom>
                <a:noFill/>
                <a:ln w="19050" cap="flat" cmpd="sng" algn="ctr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121920" tIns="60960" rIns="121920" bIns="6096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zh-TW" altLang="en-US" sz="2400">
                    <a:latin typeface="Arial" pitchFamily="-65" charset="0"/>
                    <a:ea typeface="新細明體" pitchFamily="-65" charset="-120"/>
                    <a:cs typeface="新細明體" pitchFamily="-65" charset="-120"/>
                  </a:endParaRPr>
                </a:p>
              </p:txBody>
            </p:sp>
            <p:sp>
              <p:nvSpPr>
                <p:cNvPr id="41" name="矩形 40"/>
                <p:cNvSpPr/>
                <p:nvPr/>
              </p:nvSpPr>
              <p:spPr bwMode="auto">
                <a:xfrm>
                  <a:off x="3420308" y="4008825"/>
                  <a:ext cx="462672" cy="324000"/>
                </a:xfrm>
                <a:prstGeom prst="rect">
                  <a:avLst/>
                </a:prstGeom>
                <a:noFill/>
                <a:ln w="19050" cap="flat" cmpd="sng" algn="ctr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121920" tIns="60960" rIns="121920" bIns="6096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zh-TW" altLang="en-US" sz="2400">
                    <a:latin typeface="Arial" pitchFamily="-65" charset="0"/>
                    <a:ea typeface="新細明體" pitchFamily="-65" charset="-120"/>
                    <a:cs typeface="新細明體" pitchFamily="-65" charset="-120"/>
                  </a:endParaRPr>
                </a:p>
              </p:txBody>
            </p:sp>
            <p:sp>
              <p:nvSpPr>
                <p:cNvPr id="42" name="矩形 41"/>
                <p:cNvSpPr/>
                <p:nvPr/>
              </p:nvSpPr>
              <p:spPr bwMode="auto">
                <a:xfrm>
                  <a:off x="690144" y="4345283"/>
                  <a:ext cx="475406" cy="324000"/>
                </a:xfrm>
                <a:prstGeom prst="rect">
                  <a:avLst/>
                </a:prstGeom>
                <a:noFill/>
                <a:ln w="19050" cap="flat" cmpd="sng" algn="ctr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121920" tIns="60960" rIns="121920" bIns="6096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zh-TW" altLang="en-US" sz="2400">
                    <a:latin typeface="Arial" pitchFamily="-65" charset="0"/>
                    <a:ea typeface="新細明體" pitchFamily="-65" charset="-120"/>
                    <a:cs typeface="新細明體" pitchFamily="-65" charset="-120"/>
                  </a:endParaRPr>
                </a:p>
              </p:txBody>
            </p:sp>
            <p:sp>
              <p:nvSpPr>
                <p:cNvPr id="43" name="矩形 42"/>
                <p:cNvSpPr/>
                <p:nvPr/>
              </p:nvSpPr>
              <p:spPr bwMode="auto">
                <a:xfrm>
                  <a:off x="2510252" y="4348993"/>
                  <a:ext cx="466917" cy="324000"/>
                </a:xfrm>
                <a:prstGeom prst="rect">
                  <a:avLst/>
                </a:prstGeom>
                <a:noFill/>
                <a:ln w="19050" cap="flat" cmpd="sng" algn="ctr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121920" tIns="60960" rIns="121920" bIns="6096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zh-TW" altLang="en-US" sz="2400">
                    <a:latin typeface="Arial" pitchFamily="-65" charset="0"/>
                    <a:ea typeface="新細明體" pitchFamily="-65" charset="-120"/>
                    <a:cs typeface="新細明體" pitchFamily="-65" charset="-120"/>
                  </a:endParaRPr>
                </a:p>
              </p:txBody>
            </p:sp>
            <p:sp>
              <p:nvSpPr>
                <p:cNvPr id="44" name="矩形 43"/>
                <p:cNvSpPr/>
                <p:nvPr/>
              </p:nvSpPr>
              <p:spPr bwMode="auto">
                <a:xfrm>
                  <a:off x="3430245" y="4339054"/>
                  <a:ext cx="452733" cy="324000"/>
                </a:xfrm>
                <a:prstGeom prst="rect">
                  <a:avLst/>
                </a:prstGeom>
                <a:noFill/>
                <a:ln w="19050" cap="flat" cmpd="sng" algn="ctr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121920" tIns="60960" rIns="121920" bIns="6096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zh-TW" altLang="en-US" sz="2400">
                    <a:latin typeface="Arial" pitchFamily="-65" charset="0"/>
                    <a:ea typeface="新細明體" pitchFamily="-65" charset="-120"/>
                    <a:cs typeface="新細明體" pitchFamily="-65" charset="-120"/>
                  </a:endParaRPr>
                </a:p>
              </p:txBody>
            </p:sp>
          </p:grpSp>
          <p:sp>
            <p:nvSpPr>
              <p:cNvPr id="69" name="文字方塊 68"/>
              <p:cNvSpPr txBox="1"/>
              <p:nvPr/>
            </p:nvSpPr>
            <p:spPr>
              <a:xfrm>
                <a:off x="7467069" y="646116"/>
                <a:ext cx="1335401" cy="1924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TW" altLang="en-US" sz="1067" b="1" dirty="0"/>
                  <a:t>覆蓋回原先檔案存取位置</a:t>
                </a:r>
                <a:endParaRPr lang="en-US" altLang="zh-TW" sz="1067" b="1" dirty="0"/>
              </a:p>
            </p:txBody>
          </p:sp>
        </p:grpSp>
      </p:grpSp>
      <p:grpSp>
        <p:nvGrpSpPr>
          <p:cNvPr id="83" name="群組 82"/>
          <p:cNvGrpSpPr/>
          <p:nvPr/>
        </p:nvGrpSpPr>
        <p:grpSpPr>
          <a:xfrm>
            <a:off x="875421" y="1808821"/>
            <a:ext cx="3255881" cy="1832161"/>
            <a:chOff x="199203" y="1305133"/>
            <a:chExt cx="2441911" cy="1374121"/>
          </a:xfrm>
        </p:grpSpPr>
        <p:pic>
          <p:nvPicPr>
            <p:cNvPr id="80" name="Picture 2"/>
            <p:cNvPicPr>
              <a:picLocks noChangeAspect="1" noChangeArrowheads="1"/>
            </p:cNvPicPr>
            <p:nvPr/>
          </p:nvPicPr>
          <p:blipFill>
            <a:blip r:embed="rId10" cstate="email"/>
            <a:srcRect/>
            <a:stretch>
              <a:fillRect/>
            </a:stretch>
          </p:blipFill>
          <p:spPr bwMode="auto">
            <a:xfrm>
              <a:off x="251520" y="1536635"/>
              <a:ext cx="1188770" cy="11426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1" name="Picture 3"/>
            <p:cNvPicPr>
              <a:picLocks noChangeAspect="1" noChangeArrowheads="1"/>
            </p:cNvPicPr>
            <p:nvPr/>
          </p:nvPicPr>
          <p:blipFill>
            <a:blip r:embed="rId11" cstate="email"/>
            <a:srcRect/>
            <a:stretch>
              <a:fillRect/>
            </a:stretch>
          </p:blipFill>
          <p:spPr bwMode="auto">
            <a:xfrm>
              <a:off x="1416487" y="1530490"/>
              <a:ext cx="1133669" cy="11426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2" name="文字方塊 81"/>
            <p:cNvSpPr txBox="1"/>
            <p:nvPr/>
          </p:nvSpPr>
          <p:spPr>
            <a:xfrm>
              <a:off x="199203" y="1305133"/>
              <a:ext cx="2441911" cy="1924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067" b="1" dirty="0"/>
                <a:t>ALN</a:t>
              </a:r>
              <a:r>
                <a:rPr lang="zh-TW" altLang="en-US" sz="1067" b="1" dirty="0"/>
                <a:t> </a:t>
              </a:r>
              <a:r>
                <a:rPr lang="en-US" altLang="zh-TW" sz="1067" b="1" dirty="0"/>
                <a:t>MQC</a:t>
              </a:r>
              <a:r>
                <a:rPr lang="zh-TW" altLang="en-US" sz="1067" b="1" dirty="0"/>
                <a:t>資訊整合於網頁，秀出 </a:t>
              </a:r>
              <a:r>
                <a:rPr lang="en-US" altLang="zh-TW" sz="1067" b="1" dirty="0"/>
                <a:t>MQC/</a:t>
              </a:r>
              <a:r>
                <a:rPr lang="zh-TW" altLang="en-US" sz="1067" b="1" dirty="0"/>
                <a:t> </a:t>
              </a:r>
              <a:r>
                <a:rPr lang="en-US" altLang="zh-TW" sz="1067" b="1" dirty="0"/>
                <a:t>MAP</a:t>
              </a:r>
              <a:r>
                <a:rPr lang="zh-TW" altLang="en-US" sz="1067" b="1" dirty="0"/>
                <a:t> 資料</a:t>
              </a:r>
            </a:p>
          </p:txBody>
        </p:sp>
      </p:grp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875420" y="1268761"/>
            <a:ext cx="3275944" cy="54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4" name="向右箭號 93"/>
          <p:cNvSpPr/>
          <p:nvPr/>
        </p:nvSpPr>
        <p:spPr>
          <a:xfrm>
            <a:off x="4175787" y="2168860"/>
            <a:ext cx="540060" cy="267507"/>
          </a:xfrm>
          <a:prstGeom prst="rightArrow">
            <a:avLst/>
          </a:prstGeom>
          <a:solidFill>
            <a:srgbClr val="0083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533"/>
          </a:p>
        </p:txBody>
      </p:sp>
      <p:sp>
        <p:nvSpPr>
          <p:cNvPr id="95" name="向右箭號 94"/>
          <p:cNvSpPr/>
          <p:nvPr/>
        </p:nvSpPr>
        <p:spPr>
          <a:xfrm rot="7585915">
            <a:off x="3324375" y="3768715"/>
            <a:ext cx="2354733" cy="267507"/>
          </a:xfrm>
          <a:prstGeom prst="rightArrow">
            <a:avLst/>
          </a:prstGeom>
          <a:solidFill>
            <a:srgbClr val="0083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533"/>
          </a:p>
        </p:txBody>
      </p:sp>
      <p:sp>
        <p:nvSpPr>
          <p:cNvPr id="99" name="矩形 98"/>
          <p:cNvSpPr/>
          <p:nvPr/>
        </p:nvSpPr>
        <p:spPr>
          <a:xfrm>
            <a:off x="10716514" y="1028733"/>
            <a:ext cx="1200133" cy="36004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800" b="1" dirty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第一階段</a:t>
            </a:r>
          </a:p>
        </p:txBody>
      </p:sp>
      <p:sp>
        <p:nvSpPr>
          <p:cNvPr id="100" name="矩形 99"/>
          <p:cNvSpPr/>
          <p:nvPr/>
        </p:nvSpPr>
        <p:spPr>
          <a:xfrm>
            <a:off x="10716514" y="1418776"/>
            <a:ext cx="1200133" cy="36004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800" b="1" dirty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第二階段</a:t>
            </a:r>
          </a:p>
        </p:txBody>
      </p:sp>
      <p:sp>
        <p:nvSpPr>
          <p:cNvPr id="101" name="矩形 100"/>
          <p:cNvSpPr/>
          <p:nvPr/>
        </p:nvSpPr>
        <p:spPr>
          <a:xfrm>
            <a:off x="10716514" y="1808820"/>
            <a:ext cx="1200133" cy="360040"/>
          </a:xfrm>
          <a:prstGeom prst="rect">
            <a:avLst/>
          </a:prstGeom>
          <a:solidFill>
            <a:srgbClr val="F75B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800" b="1" dirty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第三階段</a:t>
            </a:r>
          </a:p>
        </p:txBody>
      </p:sp>
    </p:spTree>
    <p:extLst>
      <p:ext uri="{BB962C8B-B14F-4D97-AF65-F5344CB8AC3E}">
        <p14:creationId xmlns:p14="http://schemas.microsoft.com/office/powerpoint/2010/main" val="34139221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016213" y="4329100"/>
            <a:ext cx="3944640" cy="23909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補值可視化界面</a:t>
            </a:r>
            <a:endParaRPr lang="zh-TW" altLang="en-US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5373" y="968728"/>
            <a:ext cx="5887096" cy="27763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文字方塊 6"/>
          <p:cNvSpPr txBox="1"/>
          <p:nvPr/>
        </p:nvSpPr>
        <p:spPr>
          <a:xfrm>
            <a:off x="635394" y="3729034"/>
            <a:ext cx="4447115" cy="297454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zh-TW" altLang="en-US" sz="1333" dirty="0">
                <a:solidFill>
                  <a:srgbClr val="FF0000"/>
                </a:solidFill>
              </a:rPr>
              <a:t>系統預設帶入 </a:t>
            </a:r>
            <a:r>
              <a:rPr lang="en-US" altLang="zh-TW" sz="1333" dirty="0">
                <a:solidFill>
                  <a:srgbClr val="FF0000"/>
                </a:solidFill>
              </a:rPr>
              <a:t>OL </a:t>
            </a:r>
            <a:r>
              <a:rPr lang="zh-TW" altLang="en-US" sz="1333" dirty="0">
                <a:solidFill>
                  <a:srgbClr val="FF0000"/>
                </a:solidFill>
              </a:rPr>
              <a:t>量測結果，可視化讓工程確認偏移狀態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7236127" y="3400739"/>
            <a:ext cx="3443571" cy="297454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zh-TW" altLang="en-US" sz="1333" dirty="0">
                <a:solidFill>
                  <a:srgbClr val="FF0000"/>
                </a:solidFill>
              </a:rPr>
              <a:t>工程可輸入「預補值」結果確認補植後狀態</a:t>
            </a:r>
          </a:p>
        </p:txBody>
      </p:sp>
      <p:cxnSp>
        <p:nvCxnSpPr>
          <p:cNvPr id="10" name="直線單箭頭接點 9"/>
          <p:cNvCxnSpPr/>
          <p:nvPr/>
        </p:nvCxnSpPr>
        <p:spPr>
          <a:xfrm>
            <a:off x="6456040" y="2648913"/>
            <a:ext cx="600067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35394" y="4329100"/>
            <a:ext cx="4620513" cy="22323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文字方塊 11"/>
          <p:cNvSpPr txBox="1"/>
          <p:nvPr/>
        </p:nvSpPr>
        <p:spPr>
          <a:xfrm>
            <a:off x="1895534" y="6189307"/>
            <a:ext cx="1899879" cy="297454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zh-TW" altLang="en-US" sz="1333" dirty="0">
                <a:solidFill>
                  <a:srgbClr val="FF0000"/>
                </a:solidFill>
              </a:rPr>
              <a:t>可視化「預補值」結果</a:t>
            </a:r>
          </a:p>
        </p:txBody>
      </p:sp>
      <p:cxnSp>
        <p:nvCxnSpPr>
          <p:cNvPr id="14" name="肘形接點 13"/>
          <p:cNvCxnSpPr/>
          <p:nvPr/>
        </p:nvCxnSpPr>
        <p:spPr>
          <a:xfrm rot="10800000" flipV="1">
            <a:off x="4115788" y="3849046"/>
            <a:ext cx="4380481" cy="1740191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單箭頭接點 20"/>
          <p:cNvCxnSpPr/>
          <p:nvPr/>
        </p:nvCxnSpPr>
        <p:spPr>
          <a:xfrm>
            <a:off x="5375920" y="6457981"/>
            <a:ext cx="2280253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/>
          <p:cNvSpPr/>
          <p:nvPr/>
        </p:nvSpPr>
        <p:spPr>
          <a:xfrm>
            <a:off x="10536494" y="6369328"/>
            <a:ext cx="780087" cy="30003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933" b="1" dirty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確認補值</a:t>
            </a:r>
          </a:p>
        </p:txBody>
      </p:sp>
      <p:sp>
        <p:nvSpPr>
          <p:cNvPr id="23" name="文字方塊 22"/>
          <p:cNvSpPr txBox="1"/>
          <p:nvPr/>
        </p:nvSpPr>
        <p:spPr>
          <a:xfrm>
            <a:off x="5435927" y="6037935"/>
            <a:ext cx="2638864" cy="4207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067" dirty="0">
                <a:solidFill>
                  <a:srgbClr val="FF0000"/>
                </a:solidFill>
              </a:rPr>
              <a:t>確認補值狀態 </a:t>
            </a:r>
            <a:r>
              <a:rPr lang="en-US" altLang="zh-TW" sz="1067" dirty="0">
                <a:solidFill>
                  <a:srgbClr val="FF0000"/>
                </a:solidFill>
              </a:rPr>
              <a:t>OK </a:t>
            </a:r>
            <a:r>
              <a:rPr lang="zh-TW" altLang="en-US" sz="1067" dirty="0">
                <a:solidFill>
                  <a:srgbClr val="FF0000"/>
                </a:solidFill>
              </a:rPr>
              <a:t>後，按下「確認補值」</a:t>
            </a:r>
            <a:endParaRPr lang="en-US" altLang="zh-TW" sz="1067" dirty="0">
              <a:solidFill>
                <a:srgbClr val="FF0000"/>
              </a:solidFill>
            </a:endParaRPr>
          </a:p>
          <a:p>
            <a:r>
              <a:rPr lang="zh-TW" altLang="en-US" sz="1067" dirty="0">
                <a:solidFill>
                  <a:srgbClr val="FF0000"/>
                </a:solidFill>
              </a:rPr>
              <a:t>程式就會將補值結果寫入機台</a:t>
            </a:r>
          </a:p>
        </p:txBody>
      </p:sp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16113" y="908720"/>
            <a:ext cx="3944640" cy="23909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1060813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10"/>
          <p:cNvSpPr>
            <a:spLocks noChangeArrowheads="1"/>
          </p:cNvSpPr>
          <p:nvPr/>
        </p:nvSpPr>
        <p:spPr bwMode="auto">
          <a:xfrm flipH="1">
            <a:off x="472509" y="1102598"/>
            <a:ext cx="1784659" cy="404926"/>
          </a:xfrm>
          <a:prstGeom prst="homePlate">
            <a:avLst>
              <a:gd name="adj" fmla="val 106069"/>
            </a:avLst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defTabSz="914400"/>
            <a:r>
              <a:rPr lang="en-US" altLang="zh-TW" sz="2000" b="1" dirty="0" smtClean="0">
                <a:solidFill>
                  <a:schemeClr val="bg1"/>
                </a:solidFill>
              </a:rPr>
              <a:t>S1</a:t>
            </a:r>
            <a:r>
              <a:rPr lang="zh-TW" altLang="en-US" sz="2000" b="1" dirty="0" smtClean="0">
                <a:solidFill>
                  <a:schemeClr val="bg1"/>
                </a:solidFill>
              </a:rPr>
              <a:t>資料</a:t>
            </a:r>
            <a:r>
              <a:rPr lang="zh-TW" altLang="en-US" sz="2000" b="1" dirty="0">
                <a:solidFill>
                  <a:schemeClr val="bg1"/>
                </a:solidFill>
              </a:rPr>
              <a:t>蒐集</a:t>
            </a:r>
          </a:p>
        </p:txBody>
      </p:sp>
      <p:sp>
        <p:nvSpPr>
          <p:cNvPr id="4" name="文字方塊 3"/>
          <p:cNvSpPr txBox="1"/>
          <p:nvPr/>
        </p:nvSpPr>
        <p:spPr>
          <a:xfrm>
            <a:off x="472509" y="1763601"/>
            <a:ext cx="7299157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1.MQC Data</a:t>
            </a:r>
            <a:r>
              <a:rPr lang="zh-TW" altLang="en-US" dirty="0" smtClean="0"/>
              <a:t>測試資料</a:t>
            </a:r>
            <a:endParaRPr lang="en-US" altLang="zh-TW" dirty="0" smtClean="0"/>
          </a:p>
          <a:p>
            <a:r>
              <a:rPr lang="en-US" altLang="zh-TW" dirty="0" smtClean="0"/>
              <a:t>2.</a:t>
            </a:r>
            <a:r>
              <a:rPr lang="zh-TW" altLang="en-US" dirty="0" smtClean="0"/>
              <a:t>資料庫之欄位選定</a:t>
            </a:r>
            <a:endParaRPr lang="en-US" altLang="zh-TW" dirty="0" smtClean="0"/>
          </a:p>
          <a:p>
            <a:r>
              <a:rPr lang="en-US" altLang="zh-TW" dirty="0" smtClean="0"/>
              <a:t>3.</a:t>
            </a:r>
            <a:r>
              <a:rPr lang="zh-TW" altLang="en-US" dirty="0" smtClean="0"/>
              <a:t>工程人員所需之</a:t>
            </a:r>
            <a:r>
              <a:rPr lang="en-US" altLang="zh-TW" dirty="0" smtClean="0"/>
              <a:t>model</a:t>
            </a:r>
          </a:p>
          <a:p>
            <a:r>
              <a:rPr lang="en-US" altLang="zh-TW" dirty="0" smtClean="0"/>
              <a:t>4.</a:t>
            </a:r>
            <a:r>
              <a:rPr lang="zh-TW" altLang="en-US" dirty="0" smtClean="0"/>
              <a:t>畫圖所需</a:t>
            </a:r>
            <a:r>
              <a:rPr lang="en-US" altLang="zh-TW" dirty="0" smtClean="0"/>
              <a:t>8A</a:t>
            </a:r>
            <a:r>
              <a:rPr lang="zh-TW" altLang="en-US" dirty="0" smtClean="0"/>
              <a:t>廠區絕對座標資料</a:t>
            </a:r>
            <a:endParaRPr lang="en-US" altLang="zh-TW" dirty="0" smtClean="0"/>
          </a:p>
          <a:p>
            <a:r>
              <a:rPr lang="en-US" altLang="zh-TW" dirty="0"/>
              <a:t>5</a:t>
            </a:r>
            <a:r>
              <a:rPr lang="en-US" altLang="zh-TW" dirty="0" smtClean="0"/>
              <a:t>.</a:t>
            </a:r>
            <a:r>
              <a:rPr lang="zh-TW" altLang="en-US" dirty="0" smtClean="0"/>
              <a:t>原</a:t>
            </a:r>
            <a:r>
              <a:rPr lang="en-US" altLang="zh-TW" dirty="0" smtClean="0"/>
              <a:t>7B</a:t>
            </a:r>
            <a:r>
              <a:rPr lang="zh-TW" altLang="en-US" dirty="0" smtClean="0"/>
              <a:t> 廠區之</a:t>
            </a:r>
            <a:r>
              <a:rPr lang="zh-TW" altLang="en-US" dirty="0"/>
              <a:t>網</a:t>
            </a:r>
            <a:r>
              <a:rPr lang="zh-TW" altLang="en-US" dirty="0" smtClean="0"/>
              <a:t>頁</a:t>
            </a:r>
            <a:r>
              <a:rPr lang="en-US" altLang="zh-TW" dirty="0" smtClean="0"/>
              <a:t>source code </a:t>
            </a:r>
            <a:r>
              <a:rPr lang="zh-TW" altLang="en-US" dirty="0" smtClean="0"/>
              <a:t>研究</a:t>
            </a:r>
            <a:endParaRPr lang="en-US" altLang="zh-TW" dirty="0" smtClean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9816" y="1763601"/>
            <a:ext cx="7477383" cy="3717104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730670" y="0"/>
            <a:ext cx="60902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000" dirty="0"/>
              <a:t>目</a:t>
            </a:r>
            <a:r>
              <a:rPr lang="zh-TW" altLang="en-US" sz="4000" dirty="0" smtClean="0"/>
              <a:t>前專案進度</a:t>
            </a:r>
            <a:r>
              <a:rPr lang="en-US" altLang="zh-TW" sz="4000" dirty="0" smtClean="0"/>
              <a:t>-</a:t>
            </a:r>
            <a:r>
              <a:rPr lang="zh-TW" altLang="en-US" sz="4000" dirty="0" smtClean="0"/>
              <a:t>第二階段</a:t>
            </a:r>
            <a:endParaRPr lang="zh-TW" altLang="en-US" sz="4000" dirty="0"/>
          </a:p>
        </p:txBody>
      </p:sp>
    </p:spTree>
    <p:extLst>
      <p:ext uri="{BB962C8B-B14F-4D97-AF65-F5344CB8AC3E}">
        <p14:creationId xmlns:p14="http://schemas.microsoft.com/office/powerpoint/2010/main" val="1110226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11"/>
          <p:cNvSpPr>
            <a:spLocks noChangeArrowheads="1"/>
          </p:cNvSpPr>
          <p:nvPr/>
        </p:nvSpPr>
        <p:spPr bwMode="auto">
          <a:xfrm flipH="1">
            <a:off x="413818" y="990443"/>
            <a:ext cx="1858962" cy="438150"/>
          </a:xfrm>
          <a:prstGeom prst="homePlate">
            <a:avLst>
              <a:gd name="adj" fmla="val 106069"/>
            </a:avLst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defTabSz="914400"/>
            <a:r>
              <a:rPr lang="en-US" altLang="zh-TW" sz="1800" b="1" dirty="0" smtClean="0">
                <a:solidFill>
                  <a:schemeClr val="bg1"/>
                </a:solidFill>
              </a:rPr>
              <a:t>S2</a:t>
            </a:r>
            <a:r>
              <a:rPr lang="zh-TW" altLang="en-US" sz="1800" b="1" dirty="0" smtClean="0">
                <a:solidFill>
                  <a:schemeClr val="bg1"/>
                </a:solidFill>
              </a:rPr>
              <a:t>資料特徵擷取</a:t>
            </a:r>
            <a:endParaRPr lang="zh-TW" altLang="en-US" sz="1800" b="1" dirty="0">
              <a:solidFill>
                <a:schemeClr val="bg1"/>
              </a:solidFill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8756" y="1850528"/>
            <a:ext cx="8913341" cy="4264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467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11"/>
          <p:cNvSpPr>
            <a:spLocks noChangeArrowheads="1"/>
          </p:cNvSpPr>
          <p:nvPr/>
        </p:nvSpPr>
        <p:spPr bwMode="auto">
          <a:xfrm flipH="1">
            <a:off x="247135" y="1243876"/>
            <a:ext cx="2329382" cy="438150"/>
          </a:xfrm>
          <a:prstGeom prst="homePlate">
            <a:avLst>
              <a:gd name="adj" fmla="val 106069"/>
            </a:avLst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defTabSz="914400"/>
            <a:r>
              <a:rPr lang="en-US" altLang="zh-TW" sz="1800" b="1" dirty="0" smtClean="0">
                <a:solidFill>
                  <a:schemeClr val="bg1"/>
                </a:solidFill>
              </a:rPr>
              <a:t>S3</a:t>
            </a:r>
            <a:r>
              <a:rPr lang="zh-TW" altLang="en-US" sz="1800" b="1" dirty="0" smtClean="0">
                <a:solidFill>
                  <a:schemeClr val="bg1"/>
                </a:solidFill>
              </a:rPr>
              <a:t>網頁前端資料載入</a:t>
            </a:r>
            <a:endParaRPr lang="zh-TW" altLang="en-US" sz="1800" b="1" dirty="0">
              <a:solidFill>
                <a:schemeClr val="bg1"/>
              </a:solidFill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8012" y="1772642"/>
            <a:ext cx="9486832" cy="4716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539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11"/>
          <p:cNvSpPr>
            <a:spLocks noChangeArrowheads="1"/>
          </p:cNvSpPr>
          <p:nvPr/>
        </p:nvSpPr>
        <p:spPr bwMode="auto">
          <a:xfrm flipH="1">
            <a:off x="247136" y="1352908"/>
            <a:ext cx="2329382" cy="438150"/>
          </a:xfrm>
          <a:prstGeom prst="homePlate">
            <a:avLst>
              <a:gd name="adj" fmla="val 106069"/>
            </a:avLst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defTabSz="914400"/>
            <a:r>
              <a:rPr lang="en-US" altLang="zh-TW" sz="1800" b="1" dirty="0" smtClean="0">
                <a:solidFill>
                  <a:schemeClr val="bg1"/>
                </a:solidFill>
              </a:rPr>
              <a:t>S4</a:t>
            </a:r>
            <a:r>
              <a:rPr lang="zh-TW" altLang="en-US" sz="1800" b="1" dirty="0" smtClean="0">
                <a:solidFill>
                  <a:schemeClr val="bg1"/>
                </a:solidFill>
              </a:rPr>
              <a:t>查看圖表功能</a:t>
            </a:r>
            <a:endParaRPr lang="zh-TW" altLang="en-US" sz="1800" b="1" dirty="0">
              <a:solidFill>
                <a:schemeClr val="bg1"/>
              </a:solidFill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873211" y="156519"/>
            <a:ext cx="46708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000" b="1" dirty="0" smtClean="0"/>
              <a:t>勾選多片重疊</a:t>
            </a:r>
            <a:r>
              <a:rPr lang="en-US" altLang="zh-TW" sz="4000" b="1" dirty="0" smtClean="0"/>
              <a:t>result</a:t>
            </a:r>
            <a:endParaRPr lang="zh-TW" altLang="en-US" sz="4000" b="1" dirty="0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1708" y="2584313"/>
            <a:ext cx="8476735" cy="4273687"/>
          </a:xfrm>
          <a:prstGeom prst="rect">
            <a:avLst/>
          </a:prstGeom>
        </p:spPr>
      </p:pic>
      <p:sp>
        <p:nvSpPr>
          <p:cNvPr id="10" name="文字方塊 9"/>
          <p:cNvSpPr txBox="1"/>
          <p:nvPr/>
        </p:nvSpPr>
        <p:spPr>
          <a:xfrm>
            <a:off x="4053016" y="1310523"/>
            <a:ext cx="29820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dirty="0" smtClean="0"/>
              <a:t>Example:</a:t>
            </a:r>
            <a:r>
              <a:rPr lang="en-US" altLang="zh-TW" sz="3200" dirty="0"/>
              <a:t>6</a:t>
            </a:r>
            <a:r>
              <a:rPr lang="en-US" altLang="zh-TW" sz="3200" dirty="0" smtClean="0"/>
              <a:t>shot</a:t>
            </a:r>
            <a:endParaRPr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58315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69" t="6644" r="398" b="3632"/>
          <a:stretch/>
        </p:blipFill>
        <p:spPr>
          <a:xfrm>
            <a:off x="1334530" y="1407127"/>
            <a:ext cx="9185190" cy="4985436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792779" y="115043"/>
            <a:ext cx="461948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4000" b="1" dirty="0" smtClean="0"/>
              <a:t>勾選平</a:t>
            </a:r>
            <a:r>
              <a:rPr lang="zh-TW" altLang="en-US" sz="4000" b="1" dirty="0"/>
              <a:t>均疊</a:t>
            </a:r>
            <a:r>
              <a:rPr lang="zh-TW" altLang="en-US" sz="4000" b="1" dirty="0" smtClean="0"/>
              <a:t>圖</a:t>
            </a:r>
            <a:r>
              <a:rPr lang="en-US" altLang="zh-TW" sz="4000" b="1" dirty="0" smtClean="0"/>
              <a:t>result</a:t>
            </a:r>
            <a:endParaRPr lang="zh-TW" altLang="en-US" sz="4000" b="1" dirty="0"/>
          </a:p>
        </p:txBody>
      </p:sp>
      <p:sp>
        <p:nvSpPr>
          <p:cNvPr id="5" name="文字方塊 4"/>
          <p:cNvSpPr txBox="1"/>
          <p:nvPr/>
        </p:nvSpPr>
        <p:spPr>
          <a:xfrm>
            <a:off x="4184822" y="822351"/>
            <a:ext cx="29820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dirty="0" smtClean="0"/>
              <a:t>Example:</a:t>
            </a:r>
            <a:r>
              <a:rPr lang="en-US" altLang="zh-TW" sz="3200" dirty="0"/>
              <a:t>6</a:t>
            </a:r>
            <a:r>
              <a:rPr lang="en-US" altLang="zh-TW" sz="3200" dirty="0" smtClean="0"/>
              <a:t>shot</a:t>
            </a:r>
            <a:endParaRPr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493112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LTRA_SCORM_COURSE_ID" val="97CAC44C-9ABD-46A2-8E88-645DEC627BD9"/>
  <p:tag name="ISPRING_SCORM_RATE_SLIDES" val="1"/>
  <p:tag name="ISPRINGONLINEFOLDERID" val="0"/>
  <p:tag name="ISPRINGONLINEFOLDERPATH" val="Content List"/>
  <p:tag name="ISPRINGCLOUDFOLDERID" val="0"/>
  <p:tag name="ISPRINGCLOUDFOLDERPATH" val="Repository"/>
  <p:tag name="ISPRING_PLAYERS_CUSTOMIZATION" val="UEsDBBQAAgAIAEOUV0cNwDEewAEAANoDAAAPAAAAbm9uZS9wbGF5ZXIueG1spZJPb9QwEMXPW6nfIfK9dpYKUa0cekDKiaJKC4jbyptME1PHDp4Ju/vtmfzZpFuQQOKQaPIy72fPs/X9sXHJT4hog8/EWqYiAV+E0voqE18+5zd34v799ZVunTlBTGyZCR88iKQELKJtiX2PhupMvBAkQ0XCL4+bI9pM1ETtRqnD4SAPtzLESr1J07X69vBxW9TQmBvrkYwvmLvs5VYkbbQhWjpl4l0qrq9WA/ICZ5F7fIXBdf3KKIvQqDYCgieIatz2bN3Q3838NMErOrWAgkdfDbPvTfH8EMrOAfbaSo9tWyDqCYO20rSx6zufYCwyMTbsGkA0FaB0vhJq9Ko/mPWTM1hPHLzA9ty22zuLNYsjfejeLerubBmyVxNHXYJ0M0wwnGLeOZeDoS5CKZIIPzrLVd5jv85HkK7FuJzn7h0+Wy/xULDGVW4KCvH0gR18JFOUco5ejtHLwdTbh+ITF49TnNsFMgezhKBratzbf86j7/6fOEp4Mp0jcV7B+hKOueW/BA2PQsAz9pqk1sl+tTOVd9ftmxdX40Iadzdl8R1FQiZWwNewNGTUos8w9Zqm1fg5JTTHotXv91JPRC5/AVBLAQIAABQAAgAIAEOUV0cNwDEewAEAANoDAAAPAAAAAAAAAAEAAAAAAAAAAABub25lL3BsYXllci54bWxQSwUGAAAAAAEAAQA9AAAA7QEAAAAA"/>
  <p:tag name="ISPRING_PRESENTATION_TITLE" val="蓝色扁平化报告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</p:tagLst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51960</TotalTime>
  <Words>1297</Words>
  <Application>Microsoft Office PowerPoint</Application>
  <PresentationFormat>寬螢幕</PresentationFormat>
  <Paragraphs>332</Paragraphs>
  <Slides>21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11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21</vt:i4>
      </vt:variant>
    </vt:vector>
  </HeadingPairs>
  <TitlesOfParts>
    <vt:vector size="33" baseType="lpstr">
      <vt:lpstr>Arial Unicode MS</vt:lpstr>
      <vt:lpstr>Noto Sans CJK SC Medium</vt:lpstr>
      <vt:lpstr>宋体</vt:lpstr>
      <vt:lpstr>微軟正黑體</vt:lpstr>
      <vt:lpstr>新細明體</vt:lpstr>
      <vt:lpstr>Arial</vt:lpstr>
      <vt:lpstr>Calibri</vt:lpstr>
      <vt:lpstr>Gill Sans MT</vt:lpstr>
      <vt:lpstr>Symbol</vt:lpstr>
      <vt:lpstr>Times New Roman</vt:lpstr>
      <vt:lpstr>Wingdings</vt:lpstr>
      <vt:lpstr>Office 佈景主題</vt:lpstr>
      <vt:lpstr>CF Deco on-line 補值開發</vt:lpstr>
      <vt:lpstr>PowerPoint 簡報</vt:lpstr>
      <vt:lpstr>系統架構流程</vt:lpstr>
      <vt:lpstr>補值可視化界面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优品PPT</dc:creator>
  <dc:description>http://www.ypppt.com/</dc:description>
  <cp:lastModifiedBy>2007072 陳泓量</cp:lastModifiedBy>
  <cp:revision>984</cp:revision>
  <dcterms:created xsi:type="dcterms:W3CDTF">2016-06-30T07:01:47Z</dcterms:created>
  <dcterms:modified xsi:type="dcterms:W3CDTF">2020-08-19T11:24:07Z</dcterms:modified>
</cp:coreProperties>
</file>